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4.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48" r:id="rId1"/>
    <p:sldMasterId id="2147483749" r:id="rId2"/>
    <p:sldMasterId id="2147483750" r:id="rId3"/>
    <p:sldMasterId id="2147483751" r:id="rId4"/>
    <p:sldMasterId id="2147483752" r:id="rId5"/>
  </p:sldMasterIdLst>
  <p:notesMasterIdLst>
    <p:notesMasterId r:id="rId34"/>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x="9144000" cy="5143500" type="screen16x9"/>
  <p:notesSz cx="6858000" cy="9144000"/>
  <p:embeddedFontLst>
    <p:embeddedFont>
      <p:font typeface="Anaheim" panose="020B0604020202020204" charset="0"/>
      <p:regular r:id="rId35"/>
    </p:embeddedFont>
    <p:embeddedFont>
      <p:font typeface="Anton" pitchFamily="2" charset="0"/>
      <p:regular r:id="rId36"/>
    </p:embeddedFont>
    <p:embeddedFont>
      <p:font typeface="Bebas Neue" panose="020B0606020202050201" pitchFamily="34" charset="0"/>
      <p:regular r:id="rId37"/>
    </p:embeddedFont>
    <p:embeddedFont>
      <p:font typeface="Calibri" panose="020F0502020204030204" pitchFamily="34" charset="0"/>
      <p:regular r:id="rId38"/>
      <p:bold r:id="rId39"/>
      <p:italic r:id="rId40"/>
      <p:boldItalic r:id="rId41"/>
    </p:embeddedFont>
    <p:embeddedFont>
      <p:font typeface="Fira Sans Extra Condensed Medium" panose="020B0604020202020204" charset="0"/>
      <p:regular r:id="rId42"/>
      <p:bold r:id="rId43"/>
      <p:italic r:id="rId44"/>
      <p:boldItalic r:id="rId45"/>
    </p:embeddedFont>
    <p:embeddedFont>
      <p:font typeface="Montserrat Black" panose="00000A00000000000000" pitchFamily="2" charset="0"/>
      <p:bold r:id="rId46"/>
      <p:boldItalic r:id="rId47"/>
    </p:embeddedFont>
    <p:embeddedFont>
      <p:font typeface="Montserrat ExtraBold" panose="00000900000000000000" pitchFamily="2" charset="0"/>
      <p:bold r:id="rId48"/>
      <p:boldItalic r:id="rId49"/>
    </p:embeddedFont>
    <p:embeddedFont>
      <p:font typeface="Roboto" panose="02000000000000000000" pitchFamily="2" charset="0"/>
      <p:regular r:id="rId50"/>
      <p:bold r:id="rId51"/>
      <p:italic r:id="rId52"/>
      <p:boldItalic r:id="rId53"/>
    </p:embeddedFont>
    <p:embeddedFont>
      <p:font typeface="Roboto Condensed Light" panose="02000000000000000000" pitchFamily="2" charset="0"/>
      <p:regular r:id="rId54"/>
      <p:italic r:id="rId55"/>
    </p:embeddedFont>
    <p:embeddedFont>
      <p:font typeface="Roboto Medium" panose="02000000000000000000" pitchFamily="2"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7380B28-C52E-44BB-956B-774130B5AE3D}">
  <a:tblStyle styleId="{D7380B28-C52E-44BB-956B-774130B5AE3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5.fntdata"/><Relationship Id="rId21" Type="http://schemas.openxmlformats.org/officeDocument/2006/relationships/slide" Target="slides/slide16.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font" Target="fonts/font21.fntdata"/><Relationship Id="rId63"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font" Target="fonts/font24.fntdata"/><Relationship Id="rId5" Type="http://schemas.openxmlformats.org/officeDocument/2006/relationships/slideMaster" Target="slideMasters/slideMaster5.xml"/><Relationship Id="rId61"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font" Target="fonts/font22.fntdata"/><Relationship Id="rId8" Type="http://schemas.openxmlformats.org/officeDocument/2006/relationships/slide" Target="slides/slide3.xml"/><Relationship Id="rId51" Type="http://schemas.openxmlformats.org/officeDocument/2006/relationships/font" Target="fonts/font17.fntdata"/><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font" Target="fonts/font25.fntdata"/><Relationship Id="rId20" Type="http://schemas.openxmlformats.org/officeDocument/2006/relationships/slide" Target="slides/slide15.xml"/><Relationship Id="rId41" Type="http://schemas.openxmlformats.org/officeDocument/2006/relationships/font" Target="fonts/font7.fntdata"/><Relationship Id="rId54" Type="http://schemas.openxmlformats.org/officeDocument/2006/relationships/font" Target="fonts/font20.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font" Target="fonts/font23.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font" Target="fonts/font10.fntdata"/><Relationship Id="rId52" Type="http://schemas.openxmlformats.org/officeDocument/2006/relationships/font" Target="fonts/font18.fntdata"/><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p:cNvGrpSpPr/>
        <p:nvPr/>
      </p:nvGrpSpPr>
      <p:grpSpPr>
        <a:xfrm>
          <a:off x="0" y="0"/>
          <a:ext cx="0" cy="0"/>
          <a:chOff x="0" y="0"/>
          <a:chExt cx="0" cy="0"/>
        </a:xfrm>
      </p:grpSpPr>
      <p:sp>
        <p:nvSpPr>
          <p:cNvPr id="1632" name="Google Shape;1632;g2a7c383618d_2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2a7c383618d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4"/>
        <p:cNvGrpSpPr/>
        <p:nvPr/>
      </p:nvGrpSpPr>
      <p:grpSpPr>
        <a:xfrm>
          <a:off x="0" y="0"/>
          <a:ext cx="0" cy="0"/>
          <a:chOff x="0" y="0"/>
          <a:chExt cx="0" cy="0"/>
        </a:xfrm>
      </p:grpSpPr>
      <p:sp>
        <p:nvSpPr>
          <p:cNvPr id="2015" name="Google Shape;2015;g2a818cbe5dc_6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6" name="Google Shape;2016;g2a818cbe5dc_6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5"/>
        <p:cNvGrpSpPr/>
        <p:nvPr/>
      </p:nvGrpSpPr>
      <p:grpSpPr>
        <a:xfrm>
          <a:off x="0" y="0"/>
          <a:ext cx="0" cy="0"/>
          <a:chOff x="0" y="0"/>
          <a:chExt cx="0" cy="0"/>
        </a:xfrm>
      </p:grpSpPr>
      <p:sp>
        <p:nvSpPr>
          <p:cNvPr id="2026" name="Google Shape;2026;g2a7c383618d_2_63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7" name="Google Shape;2027;g2a7c383618d_2_6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6"/>
        <p:cNvGrpSpPr/>
        <p:nvPr/>
      </p:nvGrpSpPr>
      <p:grpSpPr>
        <a:xfrm>
          <a:off x="0" y="0"/>
          <a:ext cx="0" cy="0"/>
          <a:chOff x="0" y="0"/>
          <a:chExt cx="0" cy="0"/>
        </a:xfrm>
      </p:grpSpPr>
      <p:sp>
        <p:nvSpPr>
          <p:cNvPr id="2037" name="Google Shape;2037;g2a7c383618d_2_64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8" name="Google Shape;2038;g2a7c383618d_2_6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7"/>
        <p:cNvGrpSpPr/>
        <p:nvPr/>
      </p:nvGrpSpPr>
      <p:grpSpPr>
        <a:xfrm>
          <a:off x="0" y="0"/>
          <a:ext cx="0" cy="0"/>
          <a:chOff x="0" y="0"/>
          <a:chExt cx="0" cy="0"/>
        </a:xfrm>
      </p:grpSpPr>
      <p:sp>
        <p:nvSpPr>
          <p:cNvPr id="2048" name="Google Shape;2048;g2a818cbe5dc_2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9" name="Google Shape;2049;g2a818cbe5dc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7"/>
        <p:cNvGrpSpPr/>
        <p:nvPr/>
      </p:nvGrpSpPr>
      <p:grpSpPr>
        <a:xfrm>
          <a:off x="0" y="0"/>
          <a:ext cx="0" cy="0"/>
          <a:chOff x="0" y="0"/>
          <a:chExt cx="0" cy="0"/>
        </a:xfrm>
      </p:grpSpPr>
      <p:sp>
        <p:nvSpPr>
          <p:cNvPr id="2068" name="Google Shape;2068;g2a7c383618d_2_5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9" name="Google Shape;2069;g2a7c383618d_2_5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0"/>
        <p:cNvGrpSpPr/>
        <p:nvPr/>
      </p:nvGrpSpPr>
      <p:grpSpPr>
        <a:xfrm>
          <a:off x="0" y="0"/>
          <a:ext cx="0" cy="0"/>
          <a:chOff x="0" y="0"/>
          <a:chExt cx="0" cy="0"/>
        </a:xfrm>
      </p:grpSpPr>
      <p:sp>
        <p:nvSpPr>
          <p:cNvPr id="2201" name="Google Shape;2201;g2a818cbe5dc_2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2" name="Google Shape;2202;g2a818cbe5dc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3"/>
        <p:cNvGrpSpPr/>
        <p:nvPr/>
      </p:nvGrpSpPr>
      <p:grpSpPr>
        <a:xfrm>
          <a:off x="0" y="0"/>
          <a:ext cx="0" cy="0"/>
          <a:chOff x="0" y="0"/>
          <a:chExt cx="0" cy="0"/>
        </a:xfrm>
      </p:grpSpPr>
      <p:sp>
        <p:nvSpPr>
          <p:cNvPr id="2214" name="Google Shape;2214;g2a818cbe5dc_3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5" name="Google Shape;2215;g2a818cbe5dc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3"/>
        <p:cNvGrpSpPr/>
        <p:nvPr/>
      </p:nvGrpSpPr>
      <p:grpSpPr>
        <a:xfrm>
          <a:off x="0" y="0"/>
          <a:ext cx="0" cy="0"/>
          <a:chOff x="0" y="0"/>
          <a:chExt cx="0" cy="0"/>
        </a:xfrm>
      </p:grpSpPr>
      <p:sp>
        <p:nvSpPr>
          <p:cNvPr id="2224" name="Google Shape;2224;g2a818cbe5dc_3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5" name="Google Shape;2225;g2a818cbe5dc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5"/>
        <p:cNvGrpSpPr/>
        <p:nvPr/>
      </p:nvGrpSpPr>
      <p:grpSpPr>
        <a:xfrm>
          <a:off x="0" y="0"/>
          <a:ext cx="0" cy="0"/>
          <a:chOff x="0" y="0"/>
          <a:chExt cx="0" cy="0"/>
        </a:xfrm>
      </p:grpSpPr>
      <p:sp>
        <p:nvSpPr>
          <p:cNvPr id="2236" name="Google Shape;2236;g2a7c383618d_2_39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7" name="Google Shape;2237;g2a7c383618d_2_3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7"/>
        <p:cNvGrpSpPr/>
        <p:nvPr/>
      </p:nvGrpSpPr>
      <p:grpSpPr>
        <a:xfrm>
          <a:off x="0" y="0"/>
          <a:ext cx="0" cy="0"/>
          <a:chOff x="0" y="0"/>
          <a:chExt cx="0" cy="0"/>
        </a:xfrm>
      </p:grpSpPr>
      <p:sp>
        <p:nvSpPr>
          <p:cNvPr id="2248" name="Google Shape;2248;g2a7c383618d_2_3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9" name="Google Shape;2249;g2a7c383618d_2_3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8"/>
        <p:cNvGrpSpPr/>
        <p:nvPr/>
      </p:nvGrpSpPr>
      <p:grpSpPr>
        <a:xfrm>
          <a:off x="0" y="0"/>
          <a:ext cx="0" cy="0"/>
          <a:chOff x="0" y="0"/>
          <a:chExt cx="0" cy="0"/>
        </a:xfrm>
      </p:grpSpPr>
      <p:sp>
        <p:nvSpPr>
          <p:cNvPr id="1639" name="Google Shape;1639;g2a7c383618d_2_19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0" name="Google Shape;1640;g2a7c383618d_2_19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9"/>
        <p:cNvGrpSpPr/>
        <p:nvPr/>
      </p:nvGrpSpPr>
      <p:grpSpPr>
        <a:xfrm>
          <a:off x="0" y="0"/>
          <a:ext cx="0" cy="0"/>
          <a:chOff x="0" y="0"/>
          <a:chExt cx="0" cy="0"/>
        </a:xfrm>
      </p:grpSpPr>
      <p:sp>
        <p:nvSpPr>
          <p:cNvPr id="2260" name="Google Shape;2260;g2a7c383618d_2_38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1" name="Google Shape;2261;g2a7c383618d_2_3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1"/>
        <p:cNvGrpSpPr/>
        <p:nvPr/>
      </p:nvGrpSpPr>
      <p:grpSpPr>
        <a:xfrm>
          <a:off x="0" y="0"/>
          <a:ext cx="0" cy="0"/>
          <a:chOff x="0" y="0"/>
          <a:chExt cx="0" cy="0"/>
        </a:xfrm>
      </p:grpSpPr>
      <p:sp>
        <p:nvSpPr>
          <p:cNvPr id="2272" name="Google Shape;2272;g2a7c383618d_2_64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3" name="Google Shape;2273;g2a7c383618d_2_6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0"/>
        <p:cNvGrpSpPr/>
        <p:nvPr/>
      </p:nvGrpSpPr>
      <p:grpSpPr>
        <a:xfrm>
          <a:off x="0" y="0"/>
          <a:ext cx="0" cy="0"/>
          <a:chOff x="0" y="0"/>
          <a:chExt cx="0" cy="0"/>
        </a:xfrm>
      </p:grpSpPr>
      <p:sp>
        <p:nvSpPr>
          <p:cNvPr id="2281" name="Google Shape;2281;g2a818cbe5dc_2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2" name="Google Shape;2282;g2a818cbe5dc_2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0"/>
        <p:cNvGrpSpPr/>
        <p:nvPr/>
      </p:nvGrpSpPr>
      <p:grpSpPr>
        <a:xfrm>
          <a:off x="0" y="0"/>
          <a:ext cx="0" cy="0"/>
          <a:chOff x="0" y="0"/>
          <a:chExt cx="0" cy="0"/>
        </a:xfrm>
      </p:grpSpPr>
      <p:sp>
        <p:nvSpPr>
          <p:cNvPr id="2291" name="Google Shape;2291;g2a7c383618d_2_53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2" name="Google Shape;2292;g2a7c383618d_2_5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3"/>
        <p:cNvGrpSpPr/>
        <p:nvPr/>
      </p:nvGrpSpPr>
      <p:grpSpPr>
        <a:xfrm>
          <a:off x="0" y="0"/>
          <a:ext cx="0" cy="0"/>
          <a:chOff x="0" y="0"/>
          <a:chExt cx="0" cy="0"/>
        </a:xfrm>
      </p:grpSpPr>
      <p:sp>
        <p:nvSpPr>
          <p:cNvPr id="2424" name="Google Shape;2424;g2a7c383618d_2_39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5" name="Google Shape;2425;g2a7c383618d_2_39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3"/>
        <p:cNvGrpSpPr/>
        <p:nvPr/>
      </p:nvGrpSpPr>
      <p:grpSpPr>
        <a:xfrm>
          <a:off x="0" y="0"/>
          <a:ext cx="0" cy="0"/>
          <a:chOff x="0" y="0"/>
          <a:chExt cx="0" cy="0"/>
        </a:xfrm>
      </p:grpSpPr>
      <p:sp>
        <p:nvSpPr>
          <p:cNvPr id="2434" name="Google Shape;2434;g2a7c383618d_2_34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5" name="Google Shape;2435;g2a7c383618d_2_3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2"/>
        <p:cNvGrpSpPr/>
        <p:nvPr/>
      </p:nvGrpSpPr>
      <p:grpSpPr>
        <a:xfrm>
          <a:off x="0" y="0"/>
          <a:ext cx="0" cy="0"/>
          <a:chOff x="0" y="0"/>
          <a:chExt cx="0" cy="0"/>
        </a:xfrm>
      </p:grpSpPr>
      <p:sp>
        <p:nvSpPr>
          <p:cNvPr id="2443" name="Google Shape;2443;g2a818cbe5dc_6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4" name="Google Shape;2444;g2a818cbe5dc_6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2"/>
        <p:cNvGrpSpPr/>
        <p:nvPr/>
      </p:nvGrpSpPr>
      <p:grpSpPr>
        <a:xfrm>
          <a:off x="0" y="0"/>
          <a:ext cx="0" cy="0"/>
          <a:chOff x="0" y="0"/>
          <a:chExt cx="0" cy="0"/>
        </a:xfrm>
      </p:grpSpPr>
      <p:sp>
        <p:nvSpPr>
          <p:cNvPr id="2453" name="Google Shape;2453;g2a7c383618d_2_59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4" name="Google Shape;2454;g2a7c383618d_2_5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9"/>
        <p:cNvGrpSpPr/>
        <p:nvPr/>
      </p:nvGrpSpPr>
      <p:grpSpPr>
        <a:xfrm>
          <a:off x="0" y="0"/>
          <a:ext cx="0" cy="0"/>
          <a:chOff x="0" y="0"/>
          <a:chExt cx="0" cy="0"/>
        </a:xfrm>
      </p:grpSpPr>
      <p:sp>
        <p:nvSpPr>
          <p:cNvPr id="2470" name="Google Shape;2470;g2a7c383618d_2_10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1" name="Google Shape;2471;g2a7c383618d_2_10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4"/>
        <p:cNvGrpSpPr/>
        <p:nvPr/>
      </p:nvGrpSpPr>
      <p:grpSpPr>
        <a:xfrm>
          <a:off x="0" y="0"/>
          <a:ext cx="0" cy="0"/>
          <a:chOff x="0" y="0"/>
          <a:chExt cx="0" cy="0"/>
        </a:xfrm>
      </p:grpSpPr>
      <p:sp>
        <p:nvSpPr>
          <p:cNvPr id="1655" name="Google Shape;1655;g2a7c383618d_2_46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6" name="Google Shape;1656;g2a7c383618d_2_4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7"/>
        <p:cNvGrpSpPr/>
        <p:nvPr/>
      </p:nvGrpSpPr>
      <p:grpSpPr>
        <a:xfrm>
          <a:off x="0" y="0"/>
          <a:ext cx="0" cy="0"/>
          <a:chOff x="0" y="0"/>
          <a:chExt cx="0" cy="0"/>
        </a:xfrm>
      </p:grpSpPr>
      <p:sp>
        <p:nvSpPr>
          <p:cNvPr id="1788" name="Google Shape;1788;g2a7c383618d_2_27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9" name="Google Shape;1789;g2a7c383618d_2_2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9"/>
        <p:cNvGrpSpPr/>
        <p:nvPr/>
      </p:nvGrpSpPr>
      <p:grpSpPr>
        <a:xfrm>
          <a:off x="0" y="0"/>
          <a:ext cx="0" cy="0"/>
          <a:chOff x="0" y="0"/>
          <a:chExt cx="0" cy="0"/>
        </a:xfrm>
      </p:grpSpPr>
      <p:sp>
        <p:nvSpPr>
          <p:cNvPr id="1800" name="Google Shape;1800;g2a818cbe5dc_2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1" name="Google Shape;1801;g2a818cbe5dc_2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7"/>
        <p:cNvGrpSpPr/>
        <p:nvPr/>
      </p:nvGrpSpPr>
      <p:grpSpPr>
        <a:xfrm>
          <a:off x="0" y="0"/>
          <a:ext cx="0" cy="0"/>
          <a:chOff x="0" y="0"/>
          <a:chExt cx="0" cy="0"/>
        </a:xfrm>
      </p:grpSpPr>
      <p:sp>
        <p:nvSpPr>
          <p:cNvPr id="1808" name="Google Shape;1808;g2a7c383618d_2_3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9" name="Google Shape;1809;g2a7c383618d_2_3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1"/>
        <p:cNvGrpSpPr/>
        <p:nvPr/>
      </p:nvGrpSpPr>
      <p:grpSpPr>
        <a:xfrm>
          <a:off x="0" y="0"/>
          <a:ext cx="0" cy="0"/>
          <a:chOff x="0" y="0"/>
          <a:chExt cx="0" cy="0"/>
        </a:xfrm>
      </p:grpSpPr>
      <p:sp>
        <p:nvSpPr>
          <p:cNvPr id="1822" name="Google Shape;1822;g2a7c383618d_2_32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3" name="Google Shape;1823;g2a7c383618d_2_3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g2a7c383618d_2_5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8" name="Google Shape;1838;g2a7c383618d_2_5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9"/>
        <p:cNvGrpSpPr/>
        <p:nvPr/>
      </p:nvGrpSpPr>
      <p:grpSpPr>
        <a:xfrm>
          <a:off x="0" y="0"/>
          <a:ext cx="0" cy="0"/>
          <a:chOff x="0" y="0"/>
          <a:chExt cx="0" cy="0"/>
        </a:xfrm>
      </p:grpSpPr>
      <p:sp>
        <p:nvSpPr>
          <p:cNvPr id="1970" name="Google Shape;1970;g2a7c383618d_2_36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1" name="Google Shape;1971;g2a7c383618d_2_36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3.xml"/><Relationship Id="rId4" Type="http://schemas.openxmlformats.org/officeDocument/2006/relationships/hyperlink" Target="http://bit.ly/2TtBDfr" TargetMode="Externa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4.xml"/><Relationship Id="rId4" Type="http://schemas.openxmlformats.org/officeDocument/2006/relationships/hyperlink" Target="http://bit.ly/2TtBDfr" TargetMode="Externa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5.xm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616"/>
        <p:cNvGrpSpPr/>
        <p:nvPr/>
      </p:nvGrpSpPr>
      <p:grpSpPr>
        <a:xfrm>
          <a:off x="0" y="0"/>
          <a:ext cx="0" cy="0"/>
          <a:chOff x="0" y="0"/>
          <a:chExt cx="0" cy="0"/>
        </a:xfrm>
      </p:grpSpPr>
      <p:cxnSp>
        <p:nvCxnSpPr>
          <p:cNvPr id="1617" name="Google Shape;1617;p105"/>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1618" name="Google Shape;1618;p105"/>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cxnSp>
        <p:nvCxnSpPr>
          <p:cNvPr id="1619" name="Google Shape;1619;p105"/>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1620" name="Google Shape;1620;p105"/>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1621" name="Google Shape;1621;p105"/>
          <p:cNvGrpSpPr/>
          <p:nvPr/>
        </p:nvGrpSpPr>
        <p:grpSpPr>
          <a:xfrm>
            <a:off x="720109" y="4778227"/>
            <a:ext cx="2286088" cy="182894"/>
            <a:chOff x="720050" y="3874525"/>
            <a:chExt cx="3423825" cy="490200"/>
          </a:xfrm>
        </p:grpSpPr>
        <p:sp>
          <p:nvSpPr>
            <p:cNvPr id="1622" name="Google Shape;1622;p105"/>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05"/>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05"/>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05"/>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05"/>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05"/>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05"/>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05"/>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0" name="Google Shape;1630;p10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Bio (Basic)">
  <p:cSld name="1_Bio (Basic)">
    <p:spTree>
      <p:nvGrpSpPr>
        <p:cNvPr id="1" name="Shape 50"/>
        <p:cNvGrpSpPr/>
        <p:nvPr/>
      </p:nvGrpSpPr>
      <p:grpSpPr>
        <a:xfrm>
          <a:off x="0" y="0"/>
          <a:ext cx="0" cy="0"/>
          <a:chOff x="0" y="0"/>
          <a:chExt cx="0" cy="0"/>
        </a:xfrm>
      </p:grpSpPr>
      <p:sp>
        <p:nvSpPr>
          <p:cNvPr id="51" name="Google Shape;51;p13"/>
          <p:cNvSpPr/>
          <p:nvPr/>
        </p:nvSpPr>
        <p:spPr>
          <a:xfrm>
            <a:off x="0" y="0"/>
            <a:ext cx="4486200" cy="5143500"/>
          </a:xfrm>
          <a:prstGeom prst="rect">
            <a:avLst/>
          </a:prstGeom>
          <a:solidFill>
            <a:schemeClr val="dk2"/>
          </a:solidFill>
          <a:ln>
            <a:noFill/>
          </a:ln>
        </p:spPr>
        <p:txBody>
          <a:bodyPr spcFirstLastPara="1" wrap="square" lIns="51425" tIns="25700" rIns="51425" bIns="2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Arial"/>
              <a:ea typeface="Arial"/>
              <a:cs typeface="Arial"/>
              <a:sym typeface="Arial"/>
            </a:endParaRPr>
          </a:p>
        </p:txBody>
      </p:sp>
      <p:sp>
        <p:nvSpPr>
          <p:cNvPr id="52" name="Google Shape;52;p13"/>
          <p:cNvSpPr txBox="1">
            <a:spLocks noGrp="1"/>
          </p:cNvSpPr>
          <p:nvPr>
            <p:ph type="title"/>
          </p:nvPr>
        </p:nvSpPr>
        <p:spPr>
          <a:xfrm>
            <a:off x="285750" y="176325"/>
            <a:ext cx="4200600" cy="2866800"/>
          </a:xfrm>
          <a:prstGeom prst="rect">
            <a:avLst/>
          </a:prstGeom>
          <a:noFill/>
          <a:ln>
            <a:noFill/>
          </a:ln>
        </p:spPr>
        <p:txBody>
          <a:bodyPr spcFirstLastPara="1" wrap="square" lIns="51425" tIns="25700" rIns="51425" bIns="25700" anchor="t" anchorCtr="0">
            <a:normAutofit/>
          </a:bodyPr>
          <a:lstStyle>
            <a:lvl1pPr lvl="0" algn="l" rtl="0">
              <a:lnSpc>
                <a:spcPct val="90000"/>
              </a:lnSpc>
              <a:spcBef>
                <a:spcPts val="0"/>
              </a:spcBef>
              <a:spcAft>
                <a:spcPts val="0"/>
              </a:spcAft>
              <a:buClr>
                <a:schemeClr val="dk1"/>
              </a:buClr>
              <a:buSzPts val="2500"/>
              <a:buFont typeface="Arial"/>
              <a:buNone/>
              <a:defRPr/>
            </a:lvl1pPr>
            <a:lvl2pPr lvl="1" algn="l" rtl="0">
              <a:lnSpc>
                <a:spcPct val="100000"/>
              </a:lnSpc>
              <a:spcBef>
                <a:spcPts val="0"/>
              </a:spcBef>
              <a:spcAft>
                <a:spcPts val="0"/>
              </a:spcAft>
              <a:buSzPts val="800"/>
              <a:buNone/>
              <a:defRPr/>
            </a:lvl2pPr>
            <a:lvl3pPr lvl="2" algn="l" rtl="0">
              <a:lnSpc>
                <a:spcPct val="100000"/>
              </a:lnSpc>
              <a:spcBef>
                <a:spcPts val="0"/>
              </a:spcBef>
              <a:spcAft>
                <a:spcPts val="0"/>
              </a:spcAft>
              <a:buSzPts val="800"/>
              <a:buNone/>
              <a:defRPr/>
            </a:lvl3pPr>
            <a:lvl4pPr lvl="3" algn="l" rtl="0">
              <a:lnSpc>
                <a:spcPct val="100000"/>
              </a:lnSpc>
              <a:spcBef>
                <a:spcPts val="0"/>
              </a:spcBef>
              <a:spcAft>
                <a:spcPts val="0"/>
              </a:spcAft>
              <a:buSzPts val="800"/>
              <a:buNone/>
              <a:defRPr/>
            </a:lvl4pPr>
            <a:lvl5pPr lvl="4" algn="l" rtl="0">
              <a:lnSpc>
                <a:spcPct val="100000"/>
              </a:lnSpc>
              <a:spcBef>
                <a:spcPts val="0"/>
              </a:spcBef>
              <a:spcAft>
                <a:spcPts val="0"/>
              </a:spcAft>
              <a:buSzPts val="800"/>
              <a:buNone/>
              <a:defRPr/>
            </a:lvl5pPr>
            <a:lvl6pPr lvl="5" algn="l" rtl="0">
              <a:lnSpc>
                <a:spcPct val="100000"/>
              </a:lnSpc>
              <a:spcBef>
                <a:spcPts val="0"/>
              </a:spcBef>
              <a:spcAft>
                <a:spcPts val="0"/>
              </a:spcAft>
              <a:buSzPts val="800"/>
              <a:buNone/>
              <a:defRPr/>
            </a:lvl6pPr>
            <a:lvl7pPr lvl="6" algn="l" rtl="0">
              <a:lnSpc>
                <a:spcPct val="100000"/>
              </a:lnSpc>
              <a:spcBef>
                <a:spcPts val="0"/>
              </a:spcBef>
              <a:spcAft>
                <a:spcPts val="0"/>
              </a:spcAft>
              <a:buSzPts val="800"/>
              <a:buNone/>
              <a:defRPr/>
            </a:lvl7pPr>
            <a:lvl8pPr lvl="7" algn="l" rtl="0">
              <a:lnSpc>
                <a:spcPct val="100000"/>
              </a:lnSpc>
              <a:spcBef>
                <a:spcPts val="0"/>
              </a:spcBef>
              <a:spcAft>
                <a:spcPts val="0"/>
              </a:spcAft>
              <a:buSzPts val="800"/>
              <a:buNone/>
              <a:defRPr/>
            </a:lvl8pPr>
            <a:lvl9pPr lvl="8" algn="l" rtl="0">
              <a:lnSpc>
                <a:spcPct val="100000"/>
              </a:lnSpc>
              <a:spcBef>
                <a:spcPts val="0"/>
              </a:spcBef>
              <a:spcAft>
                <a:spcPts val="0"/>
              </a:spcAft>
              <a:buSzPts val="800"/>
              <a:buNone/>
              <a:defRPr/>
            </a:lvl9pPr>
          </a:lstStyle>
          <a:p>
            <a:endParaRPr/>
          </a:p>
        </p:txBody>
      </p:sp>
      <p:sp>
        <p:nvSpPr>
          <p:cNvPr id="53" name="Google Shape;53;p13"/>
          <p:cNvSpPr txBox="1">
            <a:spLocks noGrp="1"/>
          </p:cNvSpPr>
          <p:nvPr>
            <p:ph type="ftr" idx="11"/>
          </p:nvPr>
        </p:nvSpPr>
        <p:spPr>
          <a:xfrm>
            <a:off x="1743075" y="4757738"/>
            <a:ext cx="4929300" cy="171600"/>
          </a:xfrm>
          <a:prstGeom prst="rect">
            <a:avLst/>
          </a:prstGeom>
          <a:noFill/>
          <a:ln>
            <a:noFill/>
          </a:ln>
        </p:spPr>
        <p:txBody>
          <a:bodyPr spcFirstLastPara="1" wrap="square" lIns="51425" tIns="25700" rIns="51425" bIns="25700" anchor="ctr" anchorCtr="0">
            <a:noAutofit/>
          </a:bodyPr>
          <a:lstStyle>
            <a:lvl1pPr lvl="0" algn="l" rtl="0">
              <a:lnSpc>
                <a:spcPct val="100000"/>
              </a:lnSpc>
              <a:spcBef>
                <a:spcPts val="0"/>
              </a:spcBef>
              <a:spcAft>
                <a:spcPts val="0"/>
              </a:spcAft>
              <a:buSzPts val="800"/>
              <a:buNone/>
              <a:defRPr sz="800"/>
            </a:lvl1pPr>
            <a:lvl2pPr lvl="1" algn="l" rtl="0">
              <a:lnSpc>
                <a:spcPct val="100000"/>
              </a:lnSpc>
              <a:spcBef>
                <a:spcPts val="0"/>
              </a:spcBef>
              <a:spcAft>
                <a:spcPts val="0"/>
              </a:spcAft>
              <a:buSzPts val="800"/>
              <a:buNone/>
              <a:defRPr sz="800"/>
            </a:lvl2pPr>
            <a:lvl3pPr lvl="2" algn="l" rtl="0">
              <a:lnSpc>
                <a:spcPct val="100000"/>
              </a:lnSpc>
              <a:spcBef>
                <a:spcPts val="0"/>
              </a:spcBef>
              <a:spcAft>
                <a:spcPts val="0"/>
              </a:spcAft>
              <a:buSzPts val="800"/>
              <a:buNone/>
              <a:defRPr sz="800"/>
            </a:lvl3pPr>
            <a:lvl4pPr lvl="3" algn="l" rtl="0">
              <a:lnSpc>
                <a:spcPct val="100000"/>
              </a:lnSpc>
              <a:spcBef>
                <a:spcPts val="0"/>
              </a:spcBef>
              <a:spcAft>
                <a:spcPts val="0"/>
              </a:spcAft>
              <a:buSzPts val="800"/>
              <a:buNone/>
              <a:defRPr sz="800"/>
            </a:lvl4pPr>
            <a:lvl5pPr lvl="4" algn="l" rtl="0">
              <a:lnSpc>
                <a:spcPct val="100000"/>
              </a:lnSpc>
              <a:spcBef>
                <a:spcPts val="0"/>
              </a:spcBef>
              <a:spcAft>
                <a:spcPts val="0"/>
              </a:spcAft>
              <a:buSzPts val="800"/>
              <a:buNone/>
              <a:defRPr sz="800"/>
            </a:lvl5pPr>
            <a:lvl6pPr lvl="5" algn="l" rtl="0">
              <a:lnSpc>
                <a:spcPct val="100000"/>
              </a:lnSpc>
              <a:spcBef>
                <a:spcPts val="0"/>
              </a:spcBef>
              <a:spcAft>
                <a:spcPts val="0"/>
              </a:spcAft>
              <a:buSzPts val="800"/>
              <a:buNone/>
              <a:defRPr sz="800"/>
            </a:lvl6pPr>
            <a:lvl7pPr lvl="6" algn="l" rtl="0">
              <a:lnSpc>
                <a:spcPct val="100000"/>
              </a:lnSpc>
              <a:spcBef>
                <a:spcPts val="0"/>
              </a:spcBef>
              <a:spcAft>
                <a:spcPts val="0"/>
              </a:spcAft>
              <a:buSzPts val="800"/>
              <a:buNone/>
              <a:defRPr sz="800"/>
            </a:lvl7pPr>
            <a:lvl8pPr lvl="7" algn="l" rtl="0">
              <a:lnSpc>
                <a:spcPct val="100000"/>
              </a:lnSpc>
              <a:spcBef>
                <a:spcPts val="0"/>
              </a:spcBef>
              <a:spcAft>
                <a:spcPts val="0"/>
              </a:spcAft>
              <a:buSzPts val="800"/>
              <a:buNone/>
              <a:defRPr sz="800"/>
            </a:lvl8pPr>
            <a:lvl9pPr lvl="8" algn="l" rtl="0">
              <a:lnSpc>
                <a:spcPct val="100000"/>
              </a:lnSpc>
              <a:spcBef>
                <a:spcPts val="0"/>
              </a:spcBef>
              <a:spcAft>
                <a:spcPts val="0"/>
              </a:spcAft>
              <a:buSzPts val="800"/>
              <a:buNone/>
              <a:defRPr sz="800"/>
            </a:lvl9pPr>
          </a:lstStyle>
          <a:p>
            <a:endParaRPr/>
          </a:p>
        </p:txBody>
      </p:sp>
      <p:sp>
        <p:nvSpPr>
          <p:cNvPr id="54" name="Google Shape;54;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lgn="r" rtl="0">
              <a:buNone/>
              <a:defRPr sz="1200"/>
            </a:lvl1pPr>
            <a:lvl2pPr lvl="1" algn="r" rtl="0">
              <a:buNone/>
              <a:defRPr sz="1200"/>
            </a:lvl2pPr>
            <a:lvl3pPr lvl="2" algn="r" rtl="0">
              <a:buNone/>
              <a:defRPr sz="1200"/>
            </a:lvl3pPr>
            <a:lvl4pPr lvl="3" algn="r" rtl="0">
              <a:buNone/>
              <a:defRPr sz="1200"/>
            </a:lvl4pPr>
            <a:lvl5pPr lvl="4" algn="r" rtl="0">
              <a:buNone/>
              <a:defRPr sz="1200"/>
            </a:lvl5pPr>
            <a:lvl6pPr lvl="5" algn="r" rtl="0">
              <a:buNone/>
              <a:defRPr sz="1200"/>
            </a:lvl6pPr>
            <a:lvl7pPr lvl="6" algn="r" rtl="0">
              <a:buNone/>
              <a:defRPr sz="1200"/>
            </a:lvl7pPr>
            <a:lvl8pPr lvl="7" algn="r" rtl="0">
              <a:buNone/>
              <a:defRPr sz="1200"/>
            </a:lvl8pPr>
            <a:lvl9pPr lvl="8" algn="r" rtl="0">
              <a:buNone/>
              <a:defRPr sz="1200"/>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9"/>
        <p:cNvGrpSpPr/>
        <p:nvPr/>
      </p:nvGrpSpPr>
      <p:grpSpPr>
        <a:xfrm>
          <a:off x="0" y="0"/>
          <a:ext cx="0" cy="0"/>
          <a:chOff x="0" y="0"/>
          <a:chExt cx="0" cy="0"/>
        </a:xfrm>
      </p:grpSpPr>
      <p:cxnSp>
        <p:nvCxnSpPr>
          <p:cNvPr id="60" name="Google Shape;60;p15"/>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61" name="Google Shape;61;p15"/>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cxnSp>
        <p:nvCxnSpPr>
          <p:cNvPr id="62" name="Google Shape;62;p15"/>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63" name="Google Shape;63;p15"/>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sp>
        <p:nvSpPr>
          <p:cNvPr id="64" name="Google Shape;64;p15"/>
          <p:cNvSpPr txBox="1">
            <a:spLocks noGrp="1"/>
          </p:cNvSpPr>
          <p:nvPr>
            <p:ph type="ctrTitle"/>
          </p:nvPr>
        </p:nvSpPr>
        <p:spPr>
          <a:xfrm>
            <a:off x="720050" y="651451"/>
            <a:ext cx="3423900" cy="19203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Clr>
                <a:srgbClr val="191919"/>
              </a:buClr>
              <a:buSzPts val="5200"/>
              <a:buNone/>
              <a:defRPr sz="9000">
                <a:solidFill>
                  <a:srgbClr val="191919"/>
                </a:solidFill>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65" name="Google Shape;65;p15"/>
          <p:cNvSpPr txBox="1">
            <a:spLocks noGrp="1"/>
          </p:cNvSpPr>
          <p:nvPr>
            <p:ph type="subTitle" idx="1"/>
          </p:nvPr>
        </p:nvSpPr>
        <p:spPr>
          <a:xfrm>
            <a:off x="720050" y="2733187"/>
            <a:ext cx="3423900" cy="685800"/>
          </a:xfrm>
          <a:prstGeom prst="rect">
            <a:avLst/>
          </a:prstGeom>
          <a:solidFill>
            <a:schemeClr val="dk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solidFill>
                  <a:schemeClr val="accen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4949400" y="2195363"/>
            <a:ext cx="3200400" cy="1645800"/>
          </a:xfrm>
          <a:prstGeom prst="rect">
            <a:avLst/>
          </a:prstGeom>
          <a:solidFill>
            <a:schemeClr val="dk1"/>
          </a:solidFill>
        </p:spPr>
        <p:txBody>
          <a:bodyPr spcFirstLastPara="1" wrap="square" lIns="91425" tIns="91425" rIns="91425" bIns="91425" anchor="ctr" anchorCtr="0">
            <a:noAutofit/>
          </a:bodyPr>
          <a:lstStyle>
            <a:lvl1pPr lvl="0" rtl="0">
              <a:spcBef>
                <a:spcPts val="0"/>
              </a:spcBef>
              <a:spcAft>
                <a:spcPts val="0"/>
              </a:spcAft>
              <a:buSzPts val="3600"/>
              <a:buNone/>
              <a:defRPr sz="5000">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8" name="Google Shape;68;p16"/>
          <p:cNvSpPr txBox="1">
            <a:spLocks noGrp="1"/>
          </p:cNvSpPr>
          <p:nvPr>
            <p:ph type="title" idx="2" hasCustomPrompt="1"/>
          </p:nvPr>
        </p:nvSpPr>
        <p:spPr>
          <a:xfrm>
            <a:off x="4949400" y="540000"/>
            <a:ext cx="1463100" cy="15399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10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9" name="Google Shape;69;p16"/>
          <p:cNvSpPr txBox="1">
            <a:spLocks noGrp="1"/>
          </p:cNvSpPr>
          <p:nvPr>
            <p:ph type="subTitle" idx="1"/>
          </p:nvPr>
        </p:nvSpPr>
        <p:spPr>
          <a:xfrm>
            <a:off x="4949250" y="3956613"/>
            <a:ext cx="3200400" cy="640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70" name="Google Shape;70;p16"/>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71" name="Google Shape;71;p16"/>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cxnSp>
        <p:nvCxnSpPr>
          <p:cNvPr id="72" name="Google Shape;72;p16"/>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73" name="Google Shape;73;p16"/>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74" name="Google Shape;74;p16"/>
          <p:cNvGrpSpPr/>
          <p:nvPr/>
        </p:nvGrpSpPr>
        <p:grpSpPr>
          <a:xfrm>
            <a:off x="720109" y="4778227"/>
            <a:ext cx="2286088" cy="182894"/>
            <a:chOff x="720050" y="3874525"/>
            <a:chExt cx="3423825" cy="490200"/>
          </a:xfrm>
        </p:grpSpPr>
        <p:sp>
          <p:nvSpPr>
            <p:cNvPr id="75" name="Google Shape;75;p16"/>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6"/>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6"/>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6"/>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6"/>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6"/>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6"/>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6"/>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 name="Google Shape;83;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sp>
        <p:nvSpPr>
          <p:cNvPr id="85" name="Google Shape;85;p17"/>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AutoNum type="arabicPeriod"/>
              <a:defRPr sz="1250"/>
            </a:lvl1pPr>
            <a:lvl2pPr marL="914400" lvl="1" indent="-304800" rtl="0">
              <a:lnSpc>
                <a:spcPct val="115000"/>
              </a:lnSpc>
              <a:spcBef>
                <a:spcPts val="0"/>
              </a:spcBef>
              <a:spcAft>
                <a:spcPts val="0"/>
              </a:spcAft>
              <a:buSzPts val="1200"/>
              <a:buFont typeface="Roboto Condensed Light"/>
              <a:buAutoNum type="alphaLcPeriod"/>
              <a:defRPr/>
            </a:lvl2pPr>
            <a:lvl3pPr marL="1371600" lvl="2" indent="-304800" rtl="0">
              <a:lnSpc>
                <a:spcPct val="115000"/>
              </a:lnSpc>
              <a:spcBef>
                <a:spcPts val="0"/>
              </a:spcBef>
              <a:spcAft>
                <a:spcPts val="0"/>
              </a:spcAft>
              <a:buSzPts val="1200"/>
              <a:buFont typeface="Roboto Condensed Light"/>
              <a:buAutoNum type="romanLcPeriod"/>
              <a:defRPr/>
            </a:lvl3pPr>
            <a:lvl4pPr marL="1828800" lvl="3" indent="-304800" rtl="0">
              <a:lnSpc>
                <a:spcPct val="115000"/>
              </a:lnSpc>
              <a:spcBef>
                <a:spcPts val="0"/>
              </a:spcBef>
              <a:spcAft>
                <a:spcPts val="0"/>
              </a:spcAft>
              <a:buSzPts val="1200"/>
              <a:buFont typeface="Roboto Condensed Light"/>
              <a:buAutoNum type="arabicPeriod"/>
              <a:defRPr/>
            </a:lvl4pPr>
            <a:lvl5pPr marL="2286000" lvl="4" indent="-304800" rtl="0">
              <a:lnSpc>
                <a:spcPct val="115000"/>
              </a:lnSpc>
              <a:spcBef>
                <a:spcPts val="0"/>
              </a:spcBef>
              <a:spcAft>
                <a:spcPts val="0"/>
              </a:spcAft>
              <a:buSzPts val="1200"/>
              <a:buFont typeface="Roboto Condensed Light"/>
              <a:buAutoNum type="alphaLcPeriod"/>
              <a:defRPr/>
            </a:lvl5pPr>
            <a:lvl6pPr marL="2743200" lvl="5" indent="-304800" rtl="0">
              <a:lnSpc>
                <a:spcPct val="115000"/>
              </a:lnSpc>
              <a:spcBef>
                <a:spcPts val="0"/>
              </a:spcBef>
              <a:spcAft>
                <a:spcPts val="0"/>
              </a:spcAft>
              <a:buSzPts val="1200"/>
              <a:buFont typeface="Roboto Condensed Light"/>
              <a:buAutoNum type="romanLcPeriod"/>
              <a:defRPr/>
            </a:lvl6pPr>
            <a:lvl7pPr marL="3200400" lvl="6" indent="-304800" rtl="0">
              <a:lnSpc>
                <a:spcPct val="115000"/>
              </a:lnSpc>
              <a:spcBef>
                <a:spcPts val="0"/>
              </a:spcBef>
              <a:spcAft>
                <a:spcPts val="0"/>
              </a:spcAft>
              <a:buSzPts val="1200"/>
              <a:buFont typeface="Roboto Condensed Light"/>
              <a:buAutoNum type="arabicPeriod"/>
              <a:defRPr/>
            </a:lvl7pPr>
            <a:lvl8pPr marL="3657600" lvl="7" indent="-304800" rtl="0">
              <a:lnSpc>
                <a:spcPct val="115000"/>
              </a:lnSpc>
              <a:spcBef>
                <a:spcPts val="0"/>
              </a:spcBef>
              <a:spcAft>
                <a:spcPts val="0"/>
              </a:spcAft>
              <a:buSzPts val="1200"/>
              <a:buFont typeface="Roboto Condensed Light"/>
              <a:buAutoNum type="alphaLcPeriod"/>
              <a:defRPr/>
            </a:lvl8pPr>
            <a:lvl9pPr marL="4114800" lvl="8" indent="-304800" rtl="0">
              <a:lnSpc>
                <a:spcPct val="115000"/>
              </a:lnSpc>
              <a:spcBef>
                <a:spcPts val="0"/>
              </a:spcBef>
              <a:spcAft>
                <a:spcPts val="0"/>
              </a:spcAft>
              <a:buSzPts val="1200"/>
              <a:buFont typeface="Roboto Condensed Light"/>
              <a:buAutoNum type="romanLcPeriod"/>
              <a:defRPr/>
            </a:lvl9pPr>
          </a:lstStyle>
          <a:p>
            <a:endParaRPr/>
          </a:p>
        </p:txBody>
      </p:sp>
      <p:cxnSp>
        <p:nvCxnSpPr>
          <p:cNvPr id="86" name="Google Shape;86;p17"/>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87" name="Google Shape;87;p17"/>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sp>
        <p:nvSpPr>
          <p:cNvPr id="88" name="Google Shape;88;p17"/>
          <p:cNvSpPr txBox="1">
            <a:spLocks noGrp="1"/>
          </p:cNvSpPr>
          <p:nvPr>
            <p:ph type="title"/>
          </p:nvPr>
        </p:nvSpPr>
        <p:spPr>
          <a:xfrm>
            <a:off x="711775" y="496066"/>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89" name="Google Shape;89;p17"/>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90" name="Google Shape;90;p17"/>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91" name="Google Shape;91;p17"/>
          <p:cNvGrpSpPr/>
          <p:nvPr/>
        </p:nvGrpSpPr>
        <p:grpSpPr>
          <a:xfrm>
            <a:off x="720109" y="4778227"/>
            <a:ext cx="2286088" cy="182894"/>
            <a:chOff x="720050" y="3874525"/>
            <a:chExt cx="3423825" cy="490200"/>
          </a:xfrm>
        </p:grpSpPr>
        <p:sp>
          <p:nvSpPr>
            <p:cNvPr id="92" name="Google Shape;92;p17"/>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7"/>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7"/>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7"/>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Google Shape;100;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1"/>
        <p:cNvGrpSpPr/>
        <p:nvPr/>
      </p:nvGrpSpPr>
      <p:grpSpPr>
        <a:xfrm>
          <a:off x="0" y="0"/>
          <a:ext cx="0" cy="0"/>
          <a:chOff x="0" y="0"/>
          <a:chExt cx="0" cy="0"/>
        </a:xfrm>
      </p:grpSpPr>
      <p:sp>
        <p:nvSpPr>
          <p:cNvPr id="102" name="Google Shape;102;p18"/>
          <p:cNvSpPr txBox="1">
            <a:spLocks noGrp="1"/>
          </p:cNvSpPr>
          <p:nvPr>
            <p:ph type="subTitle" idx="1"/>
          </p:nvPr>
        </p:nvSpPr>
        <p:spPr>
          <a:xfrm>
            <a:off x="1296774" y="2571750"/>
            <a:ext cx="2743200" cy="457200"/>
          </a:xfrm>
          <a:prstGeom prst="rect">
            <a:avLst/>
          </a:prstGeom>
          <a:solidFill>
            <a:schemeClr val="dk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a:solidFill>
                  <a:schemeClr val="accent1"/>
                </a:solidFill>
                <a:latin typeface="Anton"/>
                <a:ea typeface="Anton"/>
                <a:cs typeface="Anton"/>
                <a:sym typeface="Anton"/>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03" name="Google Shape;103;p18"/>
          <p:cNvSpPr txBox="1">
            <a:spLocks noGrp="1"/>
          </p:cNvSpPr>
          <p:nvPr>
            <p:ph type="subTitle" idx="2"/>
          </p:nvPr>
        </p:nvSpPr>
        <p:spPr>
          <a:xfrm>
            <a:off x="5104049" y="2571750"/>
            <a:ext cx="2743200" cy="457200"/>
          </a:xfrm>
          <a:prstGeom prst="rect">
            <a:avLst/>
          </a:prstGeom>
          <a:solidFill>
            <a:schemeClr val="dk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a:solidFill>
                  <a:schemeClr val="accent1"/>
                </a:solidFill>
                <a:latin typeface="Anton"/>
                <a:ea typeface="Anton"/>
                <a:cs typeface="Anton"/>
                <a:sym typeface="Anton"/>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04" name="Google Shape;104;p18"/>
          <p:cNvSpPr txBox="1">
            <a:spLocks noGrp="1"/>
          </p:cNvSpPr>
          <p:nvPr>
            <p:ph type="subTitle" idx="3"/>
          </p:nvPr>
        </p:nvSpPr>
        <p:spPr>
          <a:xfrm>
            <a:off x="1296763" y="3028950"/>
            <a:ext cx="2743200" cy="100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 name="Google Shape;105;p18"/>
          <p:cNvSpPr txBox="1">
            <a:spLocks noGrp="1"/>
          </p:cNvSpPr>
          <p:nvPr>
            <p:ph type="subTitle" idx="4"/>
          </p:nvPr>
        </p:nvSpPr>
        <p:spPr>
          <a:xfrm>
            <a:off x="5104038" y="3028950"/>
            <a:ext cx="2743200" cy="100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106" name="Google Shape;106;p18"/>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107" name="Google Shape;107;p18"/>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sp>
        <p:nvSpPr>
          <p:cNvPr id="108" name="Google Shape;108;p18"/>
          <p:cNvSpPr txBox="1">
            <a:spLocks noGrp="1"/>
          </p:cNvSpPr>
          <p:nvPr>
            <p:ph type="title"/>
          </p:nvPr>
        </p:nvSpPr>
        <p:spPr>
          <a:xfrm>
            <a:off x="711775" y="496066"/>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09" name="Google Shape;109;p18"/>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110" name="Google Shape;110;p18"/>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111" name="Google Shape;111;p18"/>
          <p:cNvGrpSpPr/>
          <p:nvPr/>
        </p:nvGrpSpPr>
        <p:grpSpPr>
          <a:xfrm>
            <a:off x="720109" y="4778227"/>
            <a:ext cx="2286088" cy="182894"/>
            <a:chOff x="720050" y="3874525"/>
            <a:chExt cx="3423825" cy="490200"/>
          </a:xfrm>
        </p:grpSpPr>
        <p:sp>
          <p:nvSpPr>
            <p:cNvPr id="112" name="Google Shape;112;p18"/>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8"/>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8"/>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8"/>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8"/>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8"/>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8"/>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1"/>
        <p:cNvGrpSpPr/>
        <p:nvPr/>
      </p:nvGrpSpPr>
      <p:grpSpPr>
        <a:xfrm>
          <a:off x="0" y="0"/>
          <a:ext cx="0" cy="0"/>
          <a:chOff x="0" y="0"/>
          <a:chExt cx="0" cy="0"/>
        </a:xfrm>
      </p:grpSpPr>
      <p:cxnSp>
        <p:nvCxnSpPr>
          <p:cNvPr id="122" name="Google Shape;122;p19"/>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123" name="Google Shape;123;p19"/>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sp>
        <p:nvSpPr>
          <p:cNvPr id="124" name="Google Shape;124;p19"/>
          <p:cNvSpPr txBox="1">
            <a:spLocks noGrp="1"/>
          </p:cNvSpPr>
          <p:nvPr>
            <p:ph type="title"/>
          </p:nvPr>
        </p:nvSpPr>
        <p:spPr>
          <a:xfrm>
            <a:off x="711775" y="496066"/>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25" name="Google Shape;125;p19"/>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126" name="Google Shape;126;p19"/>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127" name="Google Shape;127;p19"/>
          <p:cNvGrpSpPr/>
          <p:nvPr/>
        </p:nvGrpSpPr>
        <p:grpSpPr>
          <a:xfrm>
            <a:off x="720109" y="4778227"/>
            <a:ext cx="2286088" cy="182894"/>
            <a:chOff x="720050" y="3874525"/>
            <a:chExt cx="3423825" cy="490200"/>
          </a:xfrm>
        </p:grpSpPr>
        <p:sp>
          <p:nvSpPr>
            <p:cNvPr id="128" name="Google Shape;128;p19"/>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9"/>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9"/>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9"/>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9"/>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9"/>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9"/>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9"/>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7"/>
        <p:cNvGrpSpPr/>
        <p:nvPr/>
      </p:nvGrpSpPr>
      <p:grpSpPr>
        <a:xfrm>
          <a:off x="0" y="0"/>
          <a:ext cx="0" cy="0"/>
          <a:chOff x="0" y="0"/>
          <a:chExt cx="0" cy="0"/>
        </a:xfrm>
      </p:grpSpPr>
      <p:sp>
        <p:nvSpPr>
          <p:cNvPr id="138" name="Google Shape;138;p20"/>
          <p:cNvSpPr txBox="1">
            <a:spLocks noGrp="1"/>
          </p:cNvSpPr>
          <p:nvPr>
            <p:ph type="body" idx="1"/>
          </p:nvPr>
        </p:nvSpPr>
        <p:spPr>
          <a:xfrm>
            <a:off x="3410475" y="1520200"/>
            <a:ext cx="4572000" cy="27432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cxnSp>
        <p:nvCxnSpPr>
          <p:cNvPr id="139" name="Google Shape;139;p20"/>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140" name="Google Shape;140;p20"/>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sp>
        <p:nvSpPr>
          <p:cNvPr id="141" name="Google Shape;141;p20"/>
          <p:cNvSpPr txBox="1">
            <a:spLocks noGrp="1"/>
          </p:cNvSpPr>
          <p:nvPr>
            <p:ph type="title"/>
          </p:nvPr>
        </p:nvSpPr>
        <p:spPr>
          <a:xfrm>
            <a:off x="711775" y="496066"/>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42" name="Google Shape;142;p20"/>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143" name="Google Shape;143;p20"/>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144" name="Google Shape;144;p20"/>
          <p:cNvGrpSpPr/>
          <p:nvPr/>
        </p:nvGrpSpPr>
        <p:grpSpPr>
          <a:xfrm>
            <a:off x="720109" y="4778227"/>
            <a:ext cx="2286088" cy="182894"/>
            <a:chOff x="720050" y="3874525"/>
            <a:chExt cx="3423825" cy="490200"/>
          </a:xfrm>
        </p:grpSpPr>
        <p:sp>
          <p:nvSpPr>
            <p:cNvPr id="145" name="Google Shape;145;p20"/>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0"/>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0"/>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0"/>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0"/>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0"/>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0"/>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0"/>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153;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54"/>
        <p:cNvGrpSpPr/>
        <p:nvPr/>
      </p:nvGrpSpPr>
      <p:grpSpPr>
        <a:xfrm>
          <a:off x="0" y="0"/>
          <a:ext cx="0" cy="0"/>
          <a:chOff x="0" y="0"/>
          <a:chExt cx="0" cy="0"/>
        </a:xfrm>
      </p:grpSpPr>
      <p:sp>
        <p:nvSpPr>
          <p:cNvPr id="155" name="Google Shape;155;p21"/>
          <p:cNvSpPr txBox="1">
            <a:spLocks noGrp="1"/>
          </p:cNvSpPr>
          <p:nvPr>
            <p:ph type="title"/>
          </p:nvPr>
        </p:nvSpPr>
        <p:spPr>
          <a:xfrm>
            <a:off x="1388100" y="1108650"/>
            <a:ext cx="6367800" cy="292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10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cxnSp>
        <p:nvCxnSpPr>
          <p:cNvPr id="156" name="Google Shape;156;p21"/>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157" name="Google Shape;157;p21"/>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cxnSp>
        <p:nvCxnSpPr>
          <p:cNvPr id="158" name="Google Shape;158;p21"/>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159" name="Google Shape;159;p21"/>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160" name="Google Shape;160;p21"/>
          <p:cNvGrpSpPr/>
          <p:nvPr/>
        </p:nvGrpSpPr>
        <p:grpSpPr>
          <a:xfrm>
            <a:off x="720109" y="4778227"/>
            <a:ext cx="2286088" cy="182894"/>
            <a:chOff x="720050" y="3874525"/>
            <a:chExt cx="3423825" cy="490200"/>
          </a:xfrm>
        </p:grpSpPr>
        <p:sp>
          <p:nvSpPr>
            <p:cNvPr id="161" name="Google Shape;161;p21"/>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1"/>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1"/>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1"/>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1"/>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1"/>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1"/>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1"/>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70"/>
        <p:cNvGrpSpPr/>
        <p:nvPr/>
      </p:nvGrpSpPr>
      <p:grpSpPr>
        <a:xfrm>
          <a:off x="0" y="0"/>
          <a:ext cx="0" cy="0"/>
          <a:chOff x="0" y="0"/>
          <a:chExt cx="0" cy="0"/>
        </a:xfrm>
      </p:grpSpPr>
      <p:sp>
        <p:nvSpPr>
          <p:cNvPr id="171" name="Google Shape;171;p22"/>
          <p:cNvSpPr txBox="1">
            <a:spLocks noGrp="1"/>
          </p:cNvSpPr>
          <p:nvPr>
            <p:ph type="title"/>
          </p:nvPr>
        </p:nvSpPr>
        <p:spPr>
          <a:xfrm>
            <a:off x="2286000" y="1200150"/>
            <a:ext cx="4572000" cy="18288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600"/>
              <a:buNone/>
              <a:defRPr sz="10000">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2" name="Google Shape;172;p22"/>
          <p:cNvSpPr txBox="1">
            <a:spLocks noGrp="1"/>
          </p:cNvSpPr>
          <p:nvPr>
            <p:ph type="subTitle" idx="1"/>
          </p:nvPr>
        </p:nvSpPr>
        <p:spPr>
          <a:xfrm>
            <a:off x="2286000" y="3028961"/>
            <a:ext cx="4572000" cy="91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173" name="Google Shape;173;p22"/>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174" name="Google Shape;174;p22"/>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cxnSp>
        <p:nvCxnSpPr>
          <p:cNvPr id="175" name="Google Shape;175;p22"/>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176" name="Google Shape;176;p22"/>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177" name="Google Shape;177;p22"/>
          <p:cNvGrpSpPr/>
          <p:nvPr/>
        </p:nvGrpSpPr>
        <p:grpSpPr>
          <a:xfrm>
            <a:off x="720109" y="4778227"/>
            <a:ext cx="2286088" cy="182894"/>
            <a:chOff x="720050" y="3874525"/>
            <a:chExt cx="3423825" cy="490200"/>
          </a:xfrm>
        </p:grpSpPr>
        <p:sp>
          <p:nvSpPr>
            <p:cNvPr id="178" name="Google Shape;178;p22"/>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 name="Google Shape;186;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87"/>
        <p:cNvGrpSpPr/>
        <p:nvPr/>
      </p:nvGrpSpPr>
      <p:grpSpPr>
        <a:xfrm>
          <a:off x="0" y="0"/>
          <a:ext cx="0" cy="0"/>
          <a:chOff x="0" y="0"/>
          <a:chExt cx="0" cy="0"/>
        </a:xfrm>
      </p:grpSpPr>
      <p:sp>
        <p:nvSpPr>
          <p:cNvPr id="188" name="Google Shape;188;p23"/>
          <p:cNvSpPr txBox="1">
            <a:spLocks noGrp="1"/>
          </p:cNvSpPr>
          <p:nvPr>
            <p:ph type="title"/>
          </p:nvPr>
        </p:nvSpPr>
        <p:spPr>
          <a:xfrm>
            <a:off x="711775" y="1491670"/>
            <a:ext cx="4572000" cy="1188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4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cxnSp>
        <p:nvCxnSpPr>
          <p:cNvPr id="189" name="Google Shape;189;p23"/>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190" name="Google Shape;190;p23"/>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cxnSp>
        <p:nvCxnSpPr>
          <p:cNvPr id="191" name="Google Shape;191;p23"/>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192;p23"/>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193" name="Google Shape;193;p23"/>
          <p:cNvGrpSpPr/>
          <p:nvPr/>
        </p:nvGrpSpPr>
        <p:grpSpPr>
          <a:xfrm>
            <a:off x="720109" y="4778227"/>
            <a:ext cx="2286088" cy="182894"/>
            <a:chOff x="720050" y="3874525"/>
            <a:chExt cx="3423825" cy="490200"/>
          </a:xfrm>
        </p:grpSpPr>
        <p:sp>
          <p:nvSpPr>
            <p:cNvPr id="194" name="Google Shape;194;p23"/>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3"/>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3"/>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3"/>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3"/>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3"/>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3"/>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3"/>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 name="Google Shape;202;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03"/>
        <p:cNvGrpSpPr/>
        <p:nvPr/>
      </p:nvGrpSpPr>
      <p:grpSpPr>
        <a:xfrm>
          <a:off x="0" y="0"/>
          <a:ext cx="0" cy="0"/>
          <a:chOff x="0" y="0"/>
          <a:chExt cx="0" cy="0"/>
        </a:xfrm>
      </p:grpSpPr>
      <p:sp>
        <p:nvSpPr>
          <p:cNvPr id="204" name="Google Shape;204;p24"/>
          <p:cNvSpPr txBox="1">
            <a:spLocks noGrp="1"/>
          </p:cNvSpPr>
          <p:nvPr>
            <p:ph type="title" hasCustomPrompt="1"/>
          </p:nvPr>
        </p:nvSpPr>
        <p:spPr>
          <a:xfrm>
            <a:off x="1143000" y="1380825"/>
            <a:ext cx="6858000" cy="18288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9600"/>
              <a:buNone/>
              <a:defRPr sz="10000">
                <a:solidFill>
                  <a:schemeClr val="accent1"/>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205" name="Google Shape;205;p24"/>
          <p:cNvSpPr txBox="1">
            <a:spLocks noGrp="1"/>
          </p:cNvSpPr>
          <p:nvPr>
            <p:ph type="subTitle" idx="1"/>
          </p:nvPr>
        </p:nvSpPr>
        <p:spPr>
          <a:xfrm>
            <a:off x="1143000" y="3209625"/>
            <a:ext cx="6858000" cy="54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cxnSp>
        <p:nvCxnSpPr>
          <p:cNvPr id="206" name="Google Shape;206;p24"/>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207" name="Google Shape;207;p24"/>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cxnSp>
        <p:nvCxnSpPr>
          <p:cNvPr id="208" name="Google Shape;208;p24"/>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209" name="Google Shape;209;p24"/>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210" name="Google Shape;210;p24"/>
          <p:cNvGrpSpPr/>
          <p:nvPr/>
        </p:nvGrpSpPr>
        <p:grpSpPr>
          <a:xfrm>
            <a:off x="720109" y="4778227"/>
            <a:ext cx="2286088" cy="182894"/>
            <a:chOff x="720050" y="3874525"/>
            <a:chExt cx="3423825" cy="490200"/>
          </a:xfrm>
        </p:grpSpPr>
        <p:sp>
          <p:nvSpPr>
            <p:cNvPr id="211" name="Google Shape;211;p24"/>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20"/>
        <p:cNvGrpSpPr/>
        <p:nvPr/>
      </p:nvGrpSpPr>
      <p:grpSpPr>
        <a:xfrm>
          <a:off x="0" y="0"/>
          <a:ext cx="0" cy="0"/>
          <a:chOff x="0" y="0"/>
          <a:chExt cx="0" cy="0"/>
        </a:xfrm>
      </p:grpSpPr>
      <p:sp>
        <p:nvSpPr>
          <p:cNvPr id="221" name="Google Shape;221;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22"/>
        <p:cNvGrpSpPr/>
        <p:nvPr/>
      </p:nvGrpSpPr>
      <p:grpSpPr>
        <a:xfrm>
          <a:off x="0" y="0"/>
          <a:ext cx="0" cy="0"/>
          <a:chOff x="0" y="0"/>
          <a:chExt cx="0" cy="0"/>
        </a:xfrm>
      </p:grpSpPr>
      <p:sp>
        <p:nvSpPr>
          <p:cNvPr id="223" name="Google Shape;223;p26"/>
          <p:cNvSpPr txBox="1">
            <a:spLocks noGrp="1"/>
          </p:cNvSpPr>
          <p:nvPr>
            <p:ph type="subTitle" idx="1"/>
          </p:nvPr>
        </p:nvSpPr>
        <p:spPr>
          <a:xfrm>
            <a:off x="4995000" y="1604439"/>
            <a:ext cx="685800" cy="1008000"/>
          </a:xfrm>
          <a:prstGeom prst="rect">
            <a:avLst/>
          </a:prstGeom>
          <a:solidFill>
            <a:schemeClr val="dk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a:solidFill>
                  <a:schemeClr val="accent1"/>
                </a:solidFill>
                <a:latin typeface="Anton"/>
                <a:ea typeface="Anton"/>
                <a:cs typeface="Anton"/>
                <a:sym typeface="Anton"/>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24" name="Google Shape;224;p26"/>
          <p:cNvSpPr txBox="1">
            <a:spLocks noGrp="1"/>
          </p:cNvSpPr>
          <p:nvPr>
            <p:ph type="subTitle" idx="2"/>
          </p:nvPr>
        </p:nvSpPr>
        <p:spPr>
          <a:xfrm>
            <a:off x="4995000" y="2841039"/>
            <a:ext cx="685800" cy="1005900"/>
          </a:xfrm>
          <a:prstGeom prst="rect">
            <a:avLst/>
          </a:prstGeom>
          <a:solidFill>
            <a:schemeClr val="dk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a:solidFill>
                  <a:schemeClr val="accent1"/>
                </a:solidFill>
                <a:latin typeface="Anton"/>
                <a:ea typeface="Anton"/>
                <a:cs typeface="Anton"/>
                <a:sym typeface="Anton"/>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25" name="Google Shape;225;p26"/>
          <p:cNvSpPr txBox="1">
            <a:spLocks noGrp="1"/>
          </p:cNvSpPr>
          <p:nvPr>
            <p:ph type="subTitle" idx="3"/>
          </p:nvPr>
        </p:nvSpPr>
        <p:spPr>
          <a:xfrm>
            <a:off x="5680788" y="1604439"/>
            <a:ext cx="2743200" cy="100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6" name="Google Shape;226;p26"/>
          <p:cNvSpPr txBox="1">
            <a:spLocks noGrp="1"/>
          </p:cNvSpPr>
          <p:nvPr>
            <p:ph type="subTitle" idx="4"/>
          </p:nvPr>
        </p:nvSpPr>
        <p:spPr>
          <a:xfrm>
            <a:off x="5680788" y="2839989"/>
            <a:ext cx="2743200" cy="100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227" name="Google Shape;227;p26"/>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228" name="Google Shape;228;p26"/>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sp>
        <p:nvSpPr>
          <p:cNvPr id="229" name="Google Shape;229;p26"/>
          <p:cNvSpPr txBox="1">
            <a:spLocks noGrp="1"/>
          </p:cNvSpPr>
          <p:nvPr>
            <p:ph type="title"/>
          </p:nvPr>
        </p:nvSpPr>
        <p:spPr>
          <a:xfrm>
            <a:off x="711775" y="496066"/>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230" name="Google Shape;230;p26"/>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231" name="Google Shape;231;p26"/>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232" name="Google Shape;232;p26"/>
          <p:cNvGrpSpPr/>
          <p:nvPr/>
        </p:nvGrpSpPr>
        <p:grpSpPr>
          <a:xfrm>
            <a:off x="720109" y="4778227"/>
            <a:ext cx="2286088" cy="182894"/>
            <a:chOff x="720050" y="3874525"/>
            <a:chExt cx="3423825" cy="490200"/>
          </a:xfrm>
        </p:grpSpPr>
        <p:sp>
          <p:nvSpPr>
            <p:cNvPr id="233" name="Google Shape;233;p26"/>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6"/>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6"/>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6"/>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6"/>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6"/>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6"/>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6"/>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242"/>
        <p:cNvGrpSpPr/>
        <p:nvPr/>
      </p:nvGrpSpPr>
      <p:grpSpPr>
        <a:xfrm>
          <a:off x="0" y="0"/>
          <a:ext cx="0" cy="0"/>
          <a:chOff x="0" y="0"/>
          <a:chExt cx="0" cy="0"/>
        </a:xfrm>
      </p:grpSpPr>
      <p:sp>
        <p:nvSpPr>
          <p:cNvPr id="243" name="Google Shape;243;p27"/>
          <p:cNvSpPr txBox="1">
            <a:spLocks noGrp="1"/>
          </p:cNvSpPr>
          <p:nvPr>
            <p:ph type="title"/>
          </p:nvPr>
        </p:nvSpPr>
        <p:spPr>
          <a:xfrm>
            <a:off x="720000" y="2352375"/>
            <a:ext cx="1645800" cy="825900"/>
          </a:xfrm>
          <a:prstGeom prst="rect">
            <a:avLst/>
          </a:prstGeom>
          <a:solidFill>
            <a:schemeClr val="dk1"/>
          </a:solidFill>
        </p:spPr>
        <p:txBody>
          <a:bodyPr spcFirstLastPara="1" wrap="square" lIns="91425" tIns="91425" rIns="91425" bIns="91425" anchor="ctr" anchorCtr="0">
            <a:noAutofit/>
          </a:bodyPr>
          <a:lstStyle>
            <a:lvl1pPr lvl="0" rtl="0">
              <a:spcBef>
                <a:spcPts val="0"/>
              </a:spcBef>
              <a:spcAft>
                <a:spcPts val="0"/>
              </a:spcAft>
              <a:buSzPts val="2400"/>
              <a:buNone/>
              <a:defRPr sz="20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44" name="Google Shape;244;p27"/>
          <p:cNvSpPr txBox="1">
            <a:spLocks noGrp="1"/>
          </p:cNvSpPr>
          <p:nvPr>
            <p:ph type="title" idx="2" hasCustomPrompt="1"/>
          </p:nvPr>
        </p:nvSpPr>
        <p:spPr>
          <a:xfrm>
            <a:off x="720000" y="1682775"/>
            <a:ext cx="8988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5" name="Google Shape;245;p27"/>
          <p:cNvSpPr txBox="1">
            <a:spLocks noGrp="1"/>
          </p:cNvSpPr>
          <p:nvPr>
            <p:ph type="subTitle" idx="1"/>
          </p:nvPr>
        </p:nvSpPr>
        <p:spPr>
          <a:xfrm>
            <a:off x="720000" y="3178497"/>
            <a:ext cx="1645800" cy="102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46" name="Google Shape;246;p27"/>
          <p:cNvSpPr txBox="1">
            <a:spLocks noGrp="1"/>
          </p:cNvSpPr>
          <p:nvPr>
            <p:ph type="title" idx="3"/>
          </p:nvPr>
        </p:nvSpPr>
        <p:spPr>
          <a:xfrm>
            <a:off x="2739400" y="2352375"/>
            <a:ext cx="1645800" cy="825900"/>
          </a:xfrm>
          <a:prstGeom prst="rect">
            <a:avLst/>
          </a:prstGeom>
          <a:solidFill>
            <a:schemeClr val="dk1"/>
          </a:solidFill>
        </p:spPr>
        <p:txBody>
          <a:bodyPr spcFirstLastPara="1" wrap="square" lIns="91425" tIns="91425" rIns="91425" bIns="91425" anchor="ctr" anchorCtr="0">
            <a:noAutofit/>
          </a:bodyPr>
          <a:lstStyle>
            <a:lvl1pPr lvl="0" rtl="0">
              <a:spcBef>
                <a:spcPts val="0"/>
              </a:spcBef>
              <a:spcAft>
                <a:spcPts val="0"/>
              </a:spcAft>
              <a:buSzPts val="2400"/>
              <a:buNone/>
              <a:defRPr sz="20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47" name="Google Shape;247;p27"/>
          <p:cNvSpPr txBox="1">
            <a:spLocks noGrp="1"/>
          </p:cNvSpPr>
          <p:nvPr>
            <p:ph type="title" idx="4" hasCustomPrompt="1"/>
          </p:nvPr>
        </p:nvSpPr>
        <p:spPr>
          <a:xfrm>
            <a:off x="2739400" y="1682775"/>
            <a:ext cx="8988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8" name="Google Shape;248;p27"/>
          <p:cNvSpPr txBox="1">
            <a:spLocks noGrp="1"/>
          </p:cNvSpPr>
          <p:nvPr>
            <p:ph type="subTitle" idx="5"/>
          </p:nvPr>
        </p:nvSpPr>
        <p:spPr>
          <a:xfrm>
            <a:off x="2739400" y="3178497"/>
            <a:ext cx="1645800" cy="102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49" name="Google Shape;249;p27"/>
          <p:cNvSpPr txBox="1">
            <a:spLocks noGrp="1"/>
          </p:cNvSpPr>
          <p:nvPr>
            <p:ph type="title" idx="6"/>
          </p:nvPr>
        </p:nvSpPr>
        <p:spPr>
          <a:xfrm>
            <a:off x="4758800" y="2352375"/>
            <a:ext cx="1645800" cy="825900"/>
          </a:xfrm>
          <a:prstGeom prst="rect">
            <a:avLst/>
          </a:prstGeom>
          <a:solidFill>
            <a:schemeClr val="dk1"/>
          </a:solidFill>
        </p:spPr>
        <p:txBody>
          <a:bodyPr spcFirstLastPara="1" wrap="square" lIns="91425" tIns="91425" rIns="91425" bIns="91425" anchor="ctr" anchorCtr="0">
            <a:noAutofit/>
          </a:bodyPr>
          <a:lstStyle>
            <a:lvl1pPr lvl="0" rtl="0">
              <a:spcBef>
                <a:spcPts val="0"/>
              </a:spcBef>
              <a:spcAft>
                <a:spcPts val="0"/>
              </a:spcAft>
              <a:buSzPts val="2400"/>
              <a:buNone/>
              <a:defRPr sz="20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50" name="Google Shape;250;p27"/>
          <p:cNvSpPr txBox="1">
            <a:spLocks noGrp="1"/>
          </p:cNvSpPr>
          <p:nvPr>
            <p:ph type="title" idx="7" hasCustomPrompt="1"/>
          </p:nvPr>
        </p:nvSpPr>
        <p:spPr>
          <a:xfrm>
            <a:off x="4758800" y="1682775"/>
            <a:ext cx="8988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1" name="Google Shape;251;p27"/>
          <p:cNvSpPr txBox="1">
            <a:spLocks noGrp="1"/>
          </p:cNvSpPr>
          <p:nvPr>
            <p:ph type="subTitle" idx="8"/>
          </p:nvPr>
        </p:nvSpPr>
        <p:spPr>
          <a:xfrm>
            <a:off x="4758800" y="3178497"/>
            <a:ext cx="1645800" cy="102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2" name="Google Shape;252;p27"/>
          <p:cNvSpPr txBox="1">
            <a:spLocks noGrp="1"/>
          </p:cNvSpPr>
          <p:nvPr>
            <p:ph type="title" idx="9"/>
          </p:nvPr>
        </p:nvSpPr>
        <p:spPr>
          <a:xfrm>
            <a:off x="6778200" y="2352375"/>
            <a:ext cx="1645800" cy="825900"/>
          </a:xfrm>
          <a:prstGeom prst="rect">
            <a:avLst/>
          </a:prstGeom>
          <a:solidFill>
            <a:schemeClr val="dk1"/>
          </a:solidFill>
        </p:spPr>
        <p:txBody>
          <a:bodyPr spcFirstLastPara="1" wrap="square" lIns="91425" tIns="91425" rIns="91425" bIns="91425" anchor="ctr" anchorCtr="0">
            <a:noAutofit/>
          </a:bodyPr>
          <a:lstStyle>
            <a:lvl1pPr lvl="0" rtl="0">
              <a:spcBef>
                <a:spcPts val="0"/>
              </a:spcBef>
              <a:spcAft>
                <a:spcPts val="0"/>
              </a:spcAft>
              <a:buSzPts val="2400"/>
              <a:buNone/>
              <a:defRPr sz="20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53" name="Google Shape;253;p27"/>
          <p:cNvSpPr txBox="1">
            <a:spLocks noGrp="1"/>
          </p:cNvSpPr>
          <p:nvPr>
            <p:ph type="title" idx="13" hasCustomPrompt="1"/>
          </p:nvPr>
        </p:nvSpPr>
        <p:spPr>
          <a:xfrm>
            <a:off x="6778200" y="1682775"/>
            <a:ext cx="8988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4" name="Google Shape;254;p27"/>
          <p:cNvSpPr txBox="1">
            <a:spLocks noGrp="1"/>
          </p:cNvSpPr>
          <p:nvPr>
            <p:ph type="subTitle" idx="14"/>
          </p:nvPr>
        </p:nvSpPr>
        <p:spPr>
          <a:xfrm>
            <a:off x="6778200" y="3178497"/>
            <a:ext cx="1645800" cy="102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255" name="Google Shape;255;p27"/>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256" name="Google Shape;256;p27"/>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sp>
        <p:nvSpPr>
          <p:cNvPr id="257" name="Google Shape;257;p27"/>
          <p:cNvSpPr txBox="1">
            <a:spLocks noGrp="1"/>
          </p:cNvSpPr>
          <p:nvPr>
            <p:ph type="title" idx="15"/>
          </p:nvPr>
        </p:nvSpPr>
        <p:spPr>
          <a:xfrm>
            <a:off x="711775" y="496066"/>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258" name="Google Shape;258;p27"/>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259" name="Google Shape;259;p27"/>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260" name="Google Shape;260;p27"/>
          <p:cNvGrpSpPr/>
          <p:nvPr/>
        </p:nvGrpSpPr>
        <p:grpSpPr>
          <a:xfrm>
            <a:off x="720109" y="4778227"/>
            <a:ext cx="2286088" cy="182894"/>
            <a:chOff x="720050" y="3874525"/>
            <a:chExt cx="3423825" cy="490200"/>
          </a:xfrm>
        </p:grpSpPr>
        <p:sp>
          <p:nvSpPr>
            <p:cNvPr id="261" name="Google Shape;261;p27"/>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7"/>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7"/>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7"/>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7"/>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7"/>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7"/>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7"/>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70"/>
        <p:cNvGrpSpPr/>
        <p:nvPr/>
      </p:nvGrpSpPr>
      <p:grpSpPr>
        <a:xfrm>
          <a:off x="0" y="0"/>
          <a:ext cx="0" cy="0"/>
          <a:chOff x="0" y="0"/>
          <a:chExt cx="0" cy="0"/>
        </a:xfrm>
      </p:grpSpPr>
      <p:sp>
        <p:nvSpPr>
          <p:cNvPr id="271" name="Google Shape;271;p28"/>
          <p:cNvSpPr txBox="1">
            <a:spLocks noGrp="1"/>
          </p:cNvSpPr>
          <p:nvPr>
            <p:ph type="title"/>
          </p:nvPr>
        </p:nvSpPr>
        <p:spPr>
          <a:xfrm>
            <a:off x="1458125" y="3307185"/>
            <a:ext cx="6227700" cy="5487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accen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72" name="Google Shape;272;p28"/>
          <p:cNvSpPr txBox="1">
            <a:spLocks noGrp="1"/>
          </p:cNvSpPr>
          <p:nvPr>
            <p:ph type="subTitle" idx="1"/>
          </p:nvPr>
        </p:nvSpPr>
        <p:spPr>
          <a:xfrm>
            <a:off x="1458175" y="1295385"/>
            <a:ext cx="6227700" cy="201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30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cxnSp>
        <p:nvCxnSpPr>
          <p:cNvPr id="273" name="Google Shape;273;p28"/>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274" name="Google Shape;274;p28"/>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cxnSp>
        <p:nvCxnSpPr>
          <p:cNvPr id="275" name="Google Shape;275;p28"/>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276" name="Google Shape;276;p28"/>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277" name="Google Shape;277;p28"/>
          <p:cNvGrpSpPr/>
          <p:nvPr/>
        </p:nvGrpSpPr>
        <p:grpSpPr>
          <a:xfrm>
            <a:off x="720109" y="4778227"/>
            <a:ext cx="2286088" cy="182894"/>
            <a:chOff x="720050" y="3874525"/>
            <a:chExt cx="3423825" cy="490200"/>
          </a:xfrm>
        </p:grpSpPr>
        <p:sp>
          <p:nvSpPr>
            <p:cNvPr id="278" name="Google Shape;278;p28"/>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8"/>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8"/>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8"/>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8"/>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8"/>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8"/>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8"/>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 name="Google Shape;286;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287"/>
        <p:cNvGrpSpPr/>
        <p:nvPr/>
      </p:nvGrpSpPr>
      <p:grpSpPr>
        <a:xfrm>
          <a:off x="0" y="0"/>
          <a:ext cx="0" cy="0"/>
          <a:chOff x="0" y="0"/>
          <a:chExt cx="0" cy="0"/>
        </a:xfrm>
      </p:grpSpPr>
      <p:sp>
        <p:nvSpPr>
          <p:cNvPr id="288" name="Google Shape;288;p29"/>
          <p:cNvSpPr txBox="1">
            <a:spLocks noGrp="1"/>
          </p:cNvSpPr>
          <p:nvPr>
            <p:ph type="subTitle" idx="1"/>
          </p:nvPr>
        </p:nvSpPr>
        <p:spPr>
          <a:xfrm>
            <a:off x="720000" y="2055900"/>
            <a:ext cx="3017400" cy="135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289" name="Google Shape;289;p29"/>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290" name="Google Shape;290;p29"/>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sp>
        <p:nvSpPr>
          <p:cNvPr id="291" name="Google Shape;291;p29"/>
          <p:cNvSpPr txBox="1">
            <a:spLocks noGrp="1"/>
          </p:cNvSpPr>
          <p:nvPr>
            <p:ph type="title"/>
          </p:nvPr>
        </p:nvSpPr>
        <p:spPr>
          <a:xfrm>
            <a:off x="711775" y="496066"/>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292" name="Google Shape;292;p29"/>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293" name="Google Shape;293;p29"/>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294" name="Google Shape;294;p29"/>
          <p:cNvGrpSpPr/>
          <p:nvPr/>
        </p:nvGrpSpPr>
        <p:grpSpPr>
          <a:xfrm>
            <a:off x="720109" y="4778227"/>
            <a:ext cx="2286088" cy="182894"/>
            <a:chOff x="720050" y="3874525"/>
            <a:chExt cx="3423825" cy="490200"/>
          </a:xfrm>
        </p:grpSpPr>
        <p:sp>
          <p:nvSpPr>
            <p:cNvPr id="295" name="Google Shape;295;p29"/>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9"/>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9"/>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9"/>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9"/>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9"/>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9"/>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9"/>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 name="Google Shape;303;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304"/>
        <p:cNvGrpSpPr/>
        <p:nvPr/>
      </p:nvGrpSpPr>
      <p:grpSpPr>
        <a:xfrm>
          <a:off x="0" y="0"/>
          <a:ext cx="0" cy="0"/>
          <a:chOff x="0" y="0"/>
          <a:chExt cx="0" cy="0"/>
        </a:xfrm>
      </p:grpSpPr>
      <p:sp>
        <p:nvSpPr>
          <p:cNvPr id="305" name="Google Shape;305;p30"/>
          <p:cNvSpPr txBox="1">
            <a:spLocks noGrp="1"/>
          </p:cNvSpPr>
          <p:nvPr>
            <p:ph type="subTitle" idx="1"/>
          </p:nvPr>
        </p:nvSpPr>
        <p:spPr>
          <a:xfrm>
            <a:off x="720000" y="1894650"/>
            <a:ext cx="2690100" cy="135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306" name="Google Shape;306;p30"/>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307" name="Google Shape;307;p30"/>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sp>
        <p:nvSpPr>
          <p:cNvPr id="308" name="Google Shape;308;p30"/>
          <p:cNvSpPr txBox="1">
            <a:spLocks noGrp="1"/>
          </p:cNvSpPr>
          <p:nvPr>
            <p:ph type="title"/>
          </p:nvPr>
        </p:nvSpPr>
        <p:spPr>
          <a:xfrm>
            <a:off x="711775" y="496075"/>
            <a:ext cx="38601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309" name="Google Shape;309;p30"/>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310" name="Google Shape;310;p30"/>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311" name="Google Shape;311;p30"/>
          <p:cNvGrpSpPr/>
          <p:nvPr/>
        </p:nvGrpSpPr>
        <p:grpSpPr>
          <a:xfrm>
            <a:off x="720109" y="4778227"/>
            <a:ext cx="2286088" cy="182894"/>
            <a:chOff x="720050" y="3874525"/>
            <a:chExt cx="3423825" cy="490200"/>
          </a:xfrm>
        </p:grpSpPr>
        <p:sp>
          <p:nvSpPr>
            <p:cNvPr id="312" name="Google Shape;312;p30"/>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0"/>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0"/>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0"/>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0"/>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0"/>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0"/>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0"/>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 name="Google Shape;320;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321"/>
        <p:cNvGrpSpPr/>
        <p:nvPr/>
      </p:nvGrpSpPr>
      <p:grpSpPr>
        <a:xfrm>
          <a:off x="0" y="0"/>
          <a:ext cx="0" cy="0"/>
          <a:chOff x="0" y="0"/>
          <a:chExt cx="0" cy="0"/>
        </a:xfrm>
      </p:grpSpPr>
      <p:sp>
        <p:nvSpPr>
          <p:cNvPr id="322" name="Google Shape;322;p31"/>
          <p:cNvSpPr txBox="1">
            <a:spLocks noGrp="1"/>
          </p:cNvSpPr>
          <p:nvPr>
            <p:ph type="title"/>
          </p:nvPr>
        </p:nvSpPr>
        <p:spPr>
          <a:xfrm>
            <a:off x="720000" y="2571738"/>
            <a:ext cx="2286000" cy="4572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23" name="Google Shape;323;p31"/>
          <p:cNvSpPr txBox="1">
            <a:spLocks noGrp="1"/>
          </p:cNvSpPr>
          <p:nvPr>
            <p:ph type="subTitle" idx="1"/>
          </p:nvPr>
        </p:nvSpPr>
        <p:spPr>
          <a:xfrm>
            <a:off x="720000" y="3028938"/>
            <a:ext cx="2286000" cy="82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4" name="Google Shape;324;p31"/>
          <p:cNvSpPr txBox="1">
            <a:spLocks noGrp="1"/>
          </p:cNvSpPr>
          <p:nvPr>
            <p:ph type="title" idx="2"/>
          </p:nvPr>
        </p:nvSpPr>
        <p:spPr>
          <a:xfrm>
            <a:off x="3403800" y="2571738"/>
            <a:ext cx="2286000" cy="4572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25" name="Google Shape;325;p31"/>
          <p:cNvSpPr txBox="1">
            <a:spLocks noGrp="1"/>
          </p:cNvSpPr>
          <p:nvPr>
            <p:ph type="subTitle" idx="3"/>
          </p:nvPr>
        </p:nvSpPr>
        <p:spPr>
          <a:xfrm>
            <a:off x="3403800" y="3028938"/>
            <a:ext cx="2286000" cy="82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6" name="Google Shape;326;p31"/>
          <p:cNvSpPr txBox="1">
            <a:spLocks noGrp="1"/>
          </p:cNvSpPr>
          <p:nvPr>
            <p:ph type="title" idx="4"/>
          </p:nvPr>
        </p:nvSpPr>
        <p:spPr>
          <a:xfrm>
            <a:off x="6138000" y="2571713"/>
            <a:ext cx="2286000" cy="4572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27" name="Google Shape;327;p31"/>
          <p:cNvSpPr txBox="1">
            <a:spLocks noGrp="1"/>
          </p:cNvSpPr>
          <p:nvPr>
            <p:ph type="subTitle" idx="5"/>
          </p:nvPr>
        </p:nvSpPr>
        <p:spPr>
          <a:xfrm>
            <a:off x="6138000" y="3028913"/>
            <a:ext cx="2286000" cy="82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328" name="Google Shape;328;p31"/>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329" name="Google Shape;329;p31"/>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sp>
        <p:nvSpPr>
          <p:cNvPr id="330" name="Google Shape;330;p31"/>
          <p:cNvSpPr txBox="1">
            <a:spLocks noGrp="1"/>
          </p:cNvSpPr>
          <p:nvPr>
            <p:ph type="title" idx="6"/>
          </p:nvPr>
        </p:nvSpPr>
        <p:spPr>
          <a:xfrm>
            <a:off x="711775" y="496066"/>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331" name="Google Shape;331;p31"/>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332" name="Google Shape;332;p31"/>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333" name="Google Shape;333;p31"/>
          <p:cNvGrpSpPr/>
          <p:nvPr/>
        </p:nvGrpSpPr>
        <p:grpSpPr>
          <a:xfrm>
            <a:off x="720109" y="4778227"/>
            <a:ext cx="2286088" cy="182894"/>
            <a:chOff x="720050" y="3874525"/>
            <a:chExt cx="3423825" cy="490200"/>
          </a:xfrm>
        </p:grpSpPr>
        <p:sp>
          <p:nvSpPr>
            <p:cNvPr id="334" name="Google Shape;334;p31"/>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1"/>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1"/>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1"/>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1"/>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1"/>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1"/>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1"/>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 name="Google Shape;342;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343"/>
        <p:cNvGrpSpPr/>
        <p:nvPr/>
      </p:nvGrpSpPr>
      <p:grpSpPr>
        <a:xfrm>
          <a:off x="0" y="0"/>
          <a:ext cx="0" cy="0"/>
          <a:chOff x="0" y="0"/>
          <a:chExt cx="0" cy="0"/>
        </a:xfrm>
      </p:grpSpPr>
      <p:sp>
        <p:nvSpPr>
          <p:cNvPr id="344" name="Google Shape;344;p32"/>
          <p:cNvSpPr txBox="1">
            <a:spLocks noGrp="1"/>
          </p:cNvSpPr>
          <p:nvPr>
            <p:ph type="title"/>
          </p:nvPr>
        </p:nvSpPr>
        <p:spPr>
          <a:xfrm>
            <a:off x="720009" y="2800350"/>
            <a:ext cx="1645800" cy="4572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45" name="Google Shape;345;p32"/>
          <p:cNvSpPr txBox="1">
            <a:spLocks noGrp="1"/>
          </p:cNvSpPr>
          <p:nvPr>
            <p:ph type="subTitle" idx="1"/>
          </p:nvPr>
        </p:nvSpPr>
        <p:spPr>
          <a:xfrm>
            <a:off x="720009" y="3328050"/>
            <a:ext cx="1645800" cy="73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6" name="Google Shape;346;p32"/>
          <p:cNvSpPr txBox="1">
            <a:spLocks noGrp="1"/>
          </p:cNvSpPr>
          <p:nvPr>
            <p:ph type="title" idx="2"/>
          </p:nvPr>
        </p:nvSpPr>
        <p:spPr>
          <a:xfrm>
            <a:off x="4776528" y="2800350"/>
            <a:ext cx="1645800" cy="4572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47" name="Google Shape;347;p32"/>
          <p:cNvSpPr txBox="1">
            <a:spLocks noGrp="1"/>
          </p:cNvSpPr>
          <p:nvPr>
            <p:ph type="subTitle" idx="3"/>
          </p:nvPr>
        </p:nvSpPr>
        <p:spPr>
          <a:xfrm>
            <a:off x="4776523" y="3328050"/>
            <a:ext cx="1645800" cy="73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8" name="Google Shape;348;p32"/>
          <p:cNvSpPr txBox="1">
            <a:spLocks noGrp="1"/>
          </p:cNvSpPr>
          <p:nvPr>
            <p:ph type="title" idx="4"/>
          </p:nvPr>
        </p:nvSpPr>
        <p:spPr>
          <a:xfrm>
            <a:off x="2748268" y="2800350"/>
            <a:ext cx="1645800" cy="4572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49" name="Google Shape;349;p32"/>
          <p:cNvSpPr txBox="1">
            <a:spLocks noGrp="1"/>
          </p:cNvSpPr>
          <p:nvPr>
            <p:ph type="subTitle" idx="5"/>
          </p:nvPr>
        </p:nvSpPr>
        <p:spPr>
          <a:xfrm>
            <a:off x="2748266" y="3328050"/>
            <a:ext cx="1645800" cy="73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0" name="Google Shape;350;p32"/>
          <p:cNvSpPr txBox="1">
            <a:spLocks noGrp="1"/>
          </p:cNvSpPr>
          <p:nvPr>
            <p:ph type="title" idx="6"/>
          </p:nvPr>
        </p:nvSpPr>
        <p:spPr>
          <a:xfrm>
            <a:off x="6804787" y="2800350"/>
            <a:ext cx="1645800" cy="4572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1" name="Google Shape;351;p32"/>
          <p:cNvSpPr txBox="1">
            <a:spLocks noGrp="1"/>
          </p:cNvSpPr>
          <p:nvPr>
            <p:ph type="subTitle" idx="7"/>
          </p:nvPr>
        </p:nvSpPr>
        <p:spPr>
          <a:xfrm>
            <a:off x="6804780" y="3328050"/>
            <a:ext cx="1645800" cy="73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352" name="Google Shape;352;p32"/>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353" name="Google Shape;353;p32"/>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sp>
        <p:nvSpPr>
          <p:cNvPr id="354" name="Google Shape;354;p32"/>
          <p:cNvSpPr txBox="1">
            <a:spLocks noGrp="1"/>
          </p:cNvSpPr>
          <p:nvPr>
            <p:ph type="title" idx="8"/>
          </p:nvPr>
        </p:nvSpPr>
        <p:spPr>
          <a:xfrm>
            <a:off x="711775" y="496066"/>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355" name="Google Shape;355;p32"/>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356" name="Google Shape;356;p32"/>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357" name="Google Shape;357;p32"/>
          <p:cNvGrpSpPr/>
          <p:nvPr/>
        </p:nvGrpSpPr>
        <p:grpSpPr>
          <a:xfrm>
            <a:off x="720109" y="4778227"/>
            <a:ext cx="2286088" cy="182894"/>
            <a:chOff x="720050" y="3874525"/>
            <a:chExt cx="3423825" cy="490200"/>
          </a:xfrm>
        </p:grpSpPr>
        <p:sp>
          <p:nvSpPr>
            <p:cNvPr id="358" name="Google Shape;358;p32"/>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2"/>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2"/>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2"/>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2"/>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2"/>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2"/>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2"/>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6" name="Google Shape;366;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367"/>
        <p:cNvGrpSpPr/>
        <p:nvPr/>
      </p:nvGrpSpPr>
      <p:grpSpPr>
        <a:xfrm>
          <a:off x="0" y="0"/>
          <a:ext cx="0" cy="0"/>
          <a:chOff x="0" y="0"/>
          <a:chExt cx="0" cy="0"/>
        </a:xfrm>
      </p:grpSpPr>
      <p:sp>
        <p:nvSpPr>
          <p:cNvPr id="368" name="Google Shape;368;p33"/>
          <p:cNvSpPr txBox="1">
            <a:spLocks noGrp="1"/>
          </p:cNvSpPr>
          <p:nvPr>
            <p:ph type="title"/>
          </p:nvPr>
        </p:nvSpPr>
        <p:spPr>
          <a:xfrm>
            <a:off x="720000" y="1888900"/>
            <a:ext cx="2286000" cy="4572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69" name="Google Shape;369;p33"/>
          <p:cNvSpPr txBox="1">
            <a:spLocks noGrp="1"/>
          </p:cNvSpPr>
          <p:nvPr>
            <p:ph type="subTitle" idx="1"/>
          </p:nvPr>
        </p:nvSpPr>
        <p:spPr>
          <a:xfrm>
            <a:off x="720000" y="2340400"/>
            <a:ext cx="22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0" name="Google Shape;370;p33"/>
          <p:cNvSpPr txBox="1">
            <a:spLocks noGrp="1"/>
          </p:cNvSpPr>
          <p:nvPr>
            <p:ph type="title" idx="2"/>
          </p:nvPr>
        </p:nvSpPr>
        <p:spPr>
          <a:xfrm>
            <a:off x="3429000" y="1888900"/>
            <a:ext cx="2286000" cy="4572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1" name="Google Shape;371;p33"/>
          <p:cNvSpPr txBox="1">
            <a:spLocks noGrp="1"/>
          </p:cNvSpPr>
          <p:nvPr>
            <p:ph type="subTitle" idx="3"/>
          </p:nvPr>
        </p:nvSpPr>
        <p:spPr>
          <a:xfrm>
            <a:off x="3429000" y="2340400"/>
            <a:ext cx="22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2" name="Google Shape;372;p33"/>
          <p:cNvSpPr txBox="1">
            <a:spLocks noGrp="1"/>
          </p:cNvSpPr>
          <p:nvPr>
            <p:ph type="title" idx="4"/>
          </p:nvPr>
        </p:nvSpPr>
        <p:spPr>
          <a:xfrm>
            <a:off x="720000" y="3661500"/>
            <a:ext cx="2286000" cy="4572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3" name="Google Shape;373;p33"/>
          <p:cNvSpPr txBox="1">
            <a:spLocks noGrp="1"/>
          </p:cNvSpPr>
          <p:nvPr>
            <p:ph type="subTitle" idx="5"/>
          </p:nvPr>
        </p:nvSpPr>
        <p:spPr>
          <a:xfrm>
            <a:off x="720000" y="4118700"/>
            <a:ext cx="22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4" name="Google Shape;374;p33"/>
          <p:cNvSpPr txBox="1">
            <a:spLocks noGrp="1"/>
          </p:cNvSpPr>
          <p:nvPr>
            <p:ph type="title" idx="6"/>
          </p:nvPr>
        </p:nvSpPr>
        <p:spPr>
          <a:xfrm>
            <a:off x="3429000" y="3661500"/>
            <a:ext cx="2286000" cy="4572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5" name="Google Shape;375;p33"/>
          <p:cNvSpPr txBox="1">
            <a:spLocks noGrp="1"/>
          </p:cNvSpPr>
          <p:nvPr>
            <p:ph type="subTitle" idx="7"/>
          </p:nvPr>
        </p:nvSpPr>
        <p:spPr>
          <a:xfrm>
            <a:off x="3428998" y="4118700"/>
            <a:ext cx="22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6" name="Google Shape;376;p33"/>
          <p:cNvSpPr txBox="1">
            <a:spLocks noGrp="1"/>
          </p:cNvSpPr>
          <p:nvPr>
            <p:ph type="title" idx="8"/>
          </p:nvPr>
        </p:nvSpPr>
        <p:spPr>
          <a:xfrm>
            <a:off x="6137995" y="1888900"/>
            <a:ext cx="2286000" cy="4572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7" name="Google Shape;377;p33"/>
          <p:cNvSpPr txBox="1">
            <a:spLocks noGrp="1"/>
          </p:cNvSpPr>
          <p:nvPr>
            <p:ph type="subTitle" idx="9"/>
          </p:nvPr>
        </p:nvSpPr>
        <p:spPr>
          <a:xfrm>
            <a:off x="6137995" y="2340400"/>
            <a:ext cx="22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8" name="Google Shape;378;p33"/>
          <p:cNvSpPr txBox="1">
            <a:spLocks noGrp="1"/>
          </p:cNvSpPr>
          <p:nvPr>
            <p:ph type="title" idx="13"/>
          </p:nvPr>
        </p:nvSpPr>
        <p:spPr>
          <a:xfrm>
            <a:off x="6137995" y="3661500"/>
            <a:ext cx="2286000" cy="4572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9" name="Google Shape;379;p33"/>
          <p:cNvSpPr txBox="1">
            <a:spLocks noGrp="1"/>
          </p:cNvSpPr>
          <p:nvPr>
            <p:ph type="subTitle" idx="14"/>
          </p:nvPr>
        </p:nvSpPr>
        <p:spPr>
          <a:xfrm>
            <a:off x="6137995" y="4118700"/>
            <a:ext cx="22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380" name="Google Shape;380;p33"/>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381" name="Google Shape;381;p33"/>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sp>
        <p:nvSpPr>
          <p:cNvPr id="382" name="Google Shape;382;p33"/>
          <p:cNvSpPr txBox="1">
            <a:spLocks noGrp="1"/>
          </p:cNvSpPr>
          <p:nvPr>
            <p:ph type="title" idx="15"/>
          </p:nvPr>
        </p:nvSpPr>
        <p:spPr>
          <a:xfrm>
            <a:off x="711775" y="496066"/>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383" name="Google Shape;383;p33"/>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384" name="Google Shape;384;p33"/>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385" name="Google Shape;385;p33"/>
          <p:cNvGrpSpPr/>
          <p:nvPr/>
        </p:nvGrpSpPr>
        <p:grpSpPr>
          <a:xfrm>
            <a:off x="720109" y="4778227"/>
            <a:ext cx="2286088" cy="182894"/>
            <a:chOff x="720050" y="3874525"/>
            <a:chExt cx="3423825" cy="490200"/>
          </a:xfrm>
        </p:grpSpPr>
        <p:sp>
          <p:nvSpPr>
            <p:cNvPr id="386" name="Google Shape;386;p33"/>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3"/>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395"/>
        <p:cNvGrpSpPr/>
        <p:nvPr/>
      </p:nvGrpSpPr>
      <p:grpSpPr>
        <a:xfrm>
          <a:off x="0" y="0"/>
          <a:ext cx="0" cy="0"/>
          <a:chOff x="0" y="0"/>
          <a:chExt cx="0" cy="0"/>
        </a:xfrm>
      </p:grpSpPr>
      <p:sp>
        <p:nvSpPr>
          <p:cNvPr id="396" name="Google Shape;396;p34"/>
          <p:cNvSpPr txBox="1">
            <a:spLocks noGrp="1"/>
          </p:cNvSpPr>
          <p:nvPr>
            <p:ph type="title" hasCustomPrompt="1"/>
          </p:nvPr>
        </p:nvSpPr>
        <p:spPr>
          <a:xfrm>
            <a:off x="711775" y="1959906"/>
            <a:ext cx="2194500" cy="11946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6200"/>
              <a:buNone/>
              <a:defRPr sz="60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97" name="Google Shape;397;p34"/>
          <p:cNvSpPr txBox="1">
            <a:spLocks noGrp="1"/>
          </p:cNvSpPr>
          <p:nvPr>
            <p:ph type="subTitle" idx="1"/>
          </p:nvPr>
        </p:nvSpPr>
        <p:spPr>
          <a:xfrm>
            <a:off x="711775" y="3160288"/>
            <a:ext cx="2194500" cy="72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8" name="Google Shape;398;p34"/>
          <p:cNvSpPr txBox="1">
            <a:spLocks noGrp="1"/>
          </p:cNvSpPr>
          <p:nvPr>
            <p:ph type="title" idx="2" hasCustomPrompt="1"/>
          </p:nvPr>
        </p:nvSpPr>
        <p:spPr>
          <a:xfrm>
            <a:off x="3474750" y="1959888"/>
            <a:ext cx="2194500" cy="11946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6200"/>
              <a:buNone/>
              <a:defRPr sz="60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99" name="Google Shape;399;p34"/>
          <p:cNvSpPr txBox="1">
            <a:spLocks noGrp="1"/>
          </p:cNvSpPr>
          <p:nvPr>
            <p:ph type="subTitle" idx="3"/>
          </p:nvPr>
        </p:nvSpPr>
        <p:spPr>
          <a:xfrm>
            <a:off x="3474750" y="3160255"/>
            <a:ext cx="2194500" cy="72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0" name="Google Shape;400;p34"/>
          <p:cNvSpPr txBox="1">
            <a:spLocks noGrp="1"/>
          </p:cNvSpPr>
          <p:nvPr>
            <p:ph type="title" idx="4" hasCustomPrompt="1"/>
          </p:nvPr>
        </p:nvSpPr>
        <p:spPr>
          <a:xfrm>
            <a:off x="6237725" y="1956750"/>
            <a:ext cx="2194500" cy="11946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6200"/>
              <a:buNone/>
              <a:defRPr sz="60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01" name="Google Shape;401;p34"/>
          <p:cNvSpPr txBox="1">
            <a:spLocks noGrp="1"/>
          </p:cNvSpPr>
          <p:nvPr>
            <p:ph type="subTitle" idx="5"/>
          </p:nvPr>
        </p:nvSpPr>
        <p:spPr>
          <a:xfrm>
            <a:off x="6237725" y="3154500"/>
            <a:ext cx="2194500" cy="72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402" name="Google Shape;402;p34"/>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403" name="Google Shape;403;p34"/>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cxnSp>
        <p:nvCxnSpPr>
          <p:cNvPr id="404" name="Google Shape;404;p34"/>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405" name="Google Shape;405;p34"/>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406" name="Google Shape;406;p34"/>
          <p:cNvGrpSpPr/>
          <p:nvPr/>
        </p:nvGrpSpPr>
        <p:grpSpPr>
          <a:xfrm>
            <a:off x="720109" y="4778227"/>
            <a:ext cx="2286088" cy="182894"/>
            <a:chOff x="720050" y="3874525"/>
            <a:chExt cx="3423825" cy="490200"/>
          </a:xfrm>
        </p:grpSpPr>
        <p:sp>
          <p:nvSpPr>
            <p:cNvPr id="407" name="Google Shape;407;p34"/>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4"/>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416"/>
        <p:cNvGrpSpPr/>
        <p:nvPr/>
      </p:nvGrpSpPr>
      <p:grpSpPr>
        <a:xfrm>
          <a:off x="0" y="0"/>
          <a:ext cx="0" cy="0"/>
          <a:chOff x="0" y="0"/>
          <a:chExt cx="0" cy="0"/>
        </a:xfrm>
      </p:grpSpPr>
      <p:sp>
        <p:nvSpPr>
          <p:cNvPr id="417" name="Google Shape;417;p35"/>
          <p:cNvSpPr txBox="1">
            <a:spLocks noGrp="1"/>
          </p:cNvSpPr>
          <p:nvPr>
            <p:ph type="ctrTitle"/>
          </p:nvPr>
        </p:nvSpPr>
        <p:spPr>
          <a:xfrm>
            <a:off x="2746550" y="540000"/>
            <a:ext cx="3657600" cy="13716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5200"/>
              <a:buNone/>
              <a:defRPr sz="8000">
                <a:solidFill>
                  <a:schemeClr val="accen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18" name="Google Shape;418;p35"/>
          <p:cNvSpPr txBox="1">
            <a:spLocks noGrp="1"/>
          </p:cNvSpPr>
          <p:nvPr>
            <p:ph type="subTitle" idx="1"/>
          </p:nvPr>
        </p:nvSpPr>
        <p:spPr>
          <a:xfrm>
            <a:off x="2746550" y="2127363"/>
            <a:ext cx="3657600" cy="91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cxnSp>
        <p:nvCxnSpPr>
          <p:cNvPr id="419" name="Google Shape;419;p35"/>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420" name="Google Shape;420;p35"/>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cxnSp>
        <p:nvCxnSpPr>
          <p:cNvPr id="421" name="Google Shape;421;p35"/>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422" name="Google Shape;422;p35"/>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423" name="Google Shape;423;p35"/>
          <p:cNvGrpSpPr/>
          <p:nvPr/>
        </p:nvGrpSpPr>
        <p:grpSpPr>
          <a:xfrm>
            <a:off x="720109" y="4778227"/>
            <a:ext cx="2286088" cy="182894"/>
            <a:chOff x="720050" y="3874525"/>
            <a:chExt cx="3423825" cy="490200"/>
          </a:xfrm>
        </p:grpSpPr>
        <p:sp>
          <p:nvSpPr>
            <p:cNvPr id="424" name="Google Shape;424;p35"/>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5"/>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5"/>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5"/>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5"/>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5"/>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5"/>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5"/>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35"/>
          <p:cNvSpPr txBox="1"/>
          <p:nvPr/>
        </p:nvSpPr>
        <p:spPr>
          <a:xfrm>
            <a:off x="2343100" y="3839037"/>
            <a:ext cx="4457700" cy="3657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300"/>
              </a:spcBef>
              <a:spcAft>
                <a:spcPts val="0"/>
              </a:spcAft>
              <a:buNone/>
            </a:pPr>
            <a:r>
              <a:rPr lang="ru" sz="1200">
                <a:solidFill>
                  <a:srgbClr val="434343"/>
                </a:solidFill>
                <a:latin typeface="Anaheim"/>
                <a:ea typeface="Anaheim"/>
                <a:cs typeface="Anaheim"/>
                <a:sym typeface="Anaheim"/>
              </a:rPr>
              <a:t>CREDITS: This presentation template was created by </a:t>
            </a:r>
            <a:r>
              <a:rPr lang="ru" sz="1200">
                <a:solidFill>
                  <a:srgbClr val="434343"/>
                </a:solidFill>
                <a:uFill>
                  <a:noFill/>
                </a:uFill>
                <a:latin typeface="Anaheim"/>
                <a:ea typeface="Anaheim"/>
                <a:cs typeface="Anaheim"/>
                <a:sym typeface="Anaheim"/>
                <a:hlinkClick r:id="rId2">
                  <a:extLst>
                    <a:ext uri="{A12FA001-AC4F-418D-AE19-62706E023703}">
                      <ahyp:hlinkClr xmlns:ahyp="http://schemas.microsoft.com/office/drawing/2018/hyperlinkcolor" val="tx"/>
                    </a:ext>
                  </a:extLst>
                </a:hlinkClick>
              </a:rPr>
              <a:t>Slidesgo</a:t>
            </a:r>
            <a:r>
              <a:rPr lang="ru" sz="1200">
                <a:solidFill>
                  <a:srgbClr val="434343"/>
                </a:solidFill>
                <a:latin typeface="Anaheim"/>
                <a:ea typeface="Anaheim"/>
                <a:cs typeface="Anaheim"/>
                <a:sym typeface="Anaheim"/>
              </a:rPr>
              <a:t>, including icons by </a:t>
            </a:r>
            <a:r>
              <a:rPr lang="ru" sz="1200">
                <a:solidFill>
                  <a:srgbClr val="434343"/>
                </a:solidFill>
                <a:uFill>
                  <a:noFill/>
                </a:uFill>
                <a:latin typeface="Anaheim"/>
                <a:ea typeface="Anaheim"/>
                <a:cs typeface="Anaheim"/>
                <a:sym typeface="Anaheim"/>
                <a:hlinkClick r:id="rId3">
                  <a:extLst>
                    <a:ext uri="{A12FA001-AC4F-418D-AE19-62706E023703}">
                      <ahyp:hlinkClr xmlns:ahyp="http://schemas.microsoft.com/office/drawing/2018/hyperlinkcolor" val="tx"/>
                    </a:ext>
                  </a:extLst>
                </a:hlinkClick>
              </a:rPr>
              <a:t>Flaticon</a:t>
            </a:r>
            <a:r>
              <a:rPr lang="ru" sz="1200">
                <a:solidFill>
                  <a:srgbClr val="434343"/>
                </a:solidFill>
                <a:latin typeface="Anaheim"/>
                <a:ea typeface="Anaheim"/>
                <a:cs typeface="Anaheim"/>
                <a:sym typeface="Anaheim"/>
              </a:rPr>
              <a:t>, and infographics &amp; images by </a:t>
            </a:r>
            <a:r>
              <a:rPr lang="ru" sz="1200">
                <a:solidFill>
                  <a:srgbClr val="434343"/>
                </a:solidFill>
                <a:uFill>
                  <a:noFill/>
                </a:uFill>
                <a:latin typeface="Anaheim"/>
                <a:ea typeface="Anaheim"/>
                <a:cs typeface="Anaheim"/>
                <a:sym typeface="Anaheim"/>
                <a:hlinkClick r:id="rId4">
                  <a:extLst>
                    <a:ext uri="{A12FA001-AC4F-418D-AE19-62706E023703}">
                      <ahyp:hlinkClr xmlns:ahyp="http://schemas.microsoft.com/office/drawing/2018/hyperlinkcolor" val="tx"/>
                    </a:ext>
                  </a:extLst>
                </a:hlinkClick>
              </a:rPr>
              <a:t>Freepik</a:t>
            </a:r>
            <a:endParaRPr sz="1200">
              <a:solidFill>
                <a:srgbClr val="434343"/>
              </a:solidFill>
              <a:latin typeface="Anaheim"/>
              <a:ea typeface="Anaheim"/>
              <a:cs typeface="Anaheim"/>
              <a:sym typeface="Anaheim"/>
            </a:endParaRPr>
          </a:p>
        </p:txBody>
      </p:sp>
      <p:sp>
        <p:nvSpPr>
          <p:cNvPr id="433" name="Google Shape;433;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434"/>
        <p:cNvGrpSpPr/>
        <p:nvPr/>
      </p:nvGrpSpPr>
      <p:grpSpPr>
        <a:xfrm>
          <a:off x="0" y="0"/>
          <a:ext cx="0" cy="0"/>
          <a:chOff x="0" y="0"/>
          <a:chExt cx="0" cy="0"/>
        </a:xfrm>
      </p:grpSpPr>
      <p:cxnSp>
        <p:nvCxnSpPr>
          <p:cNvPr id="435" name="Google Shape;435;p36"/>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436" name="Google Shape;436;p36"/>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cxnSp>
        <p:nvCxnSpPr>
          <p:cNvPr id="437" name="Google Shape;437;p36"/>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438" name="Google Shape;438;p36"/>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439" name="Google Shape;439;p36"/>
          <p:cNvGrpSpPr/>
          <p:nvPr/>
        </p:nvGrpSpPr>
        <p:grpSpPr>
          <a:xfrm>
            <a:off x="720109" y="4778227"/>
            <a:ext cx="2286088" cy="182894"/>
            <a:chOff x="720050" y="3874525"/>
            <a:chExt cx="3423825" cy="490200"/>
          </a:xfrm>
        </p:grpSpPr>
        <p:sp>
          <p:nvSpPr>
            <p:cNvPr id="440" name="Google Shape;440;p36"/>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6"/>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6"/>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6"/>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6"/>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6"/>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6"/>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6"/>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 name="Google Shape;448;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53"/>
        <p:cNvGrpSpPr/>
        <p:nvPr/>
      </p:nvGrpSpPr>
      <p:grpSpPr>
        <a:xfrm>
          <a:off x="0" y="0"/>
          <a:ext cx="0" cy="0"/>
          <a:chOff x="0" y="0"/>
          <a:chExt cx="0" cy="0"/>
        </a:xfrm>
      </p:grpSpPr>
      <p:cxnSp>
        <p:nvCxnSpPr>
          <p:cNvPr id="454" name="Google Shape;454;p38"/>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455" name="Google Shape;455;p38"/>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cxnSp>
        <p:nvCxnSpPr>
          <p:cNvPr id="456" name="Google Shape;456;p38"/>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457" name="Google Shape;457;p38"/>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sp>
        <p:nvSpPr>
          <p:cNvPr id="458" name="Google Shape;458;p38"/>
          <p:cNvSpPr txBox="1">
            <a:spLocks noGrp="1"/>
          </p:cNvSpPr>
          <p:nvPr>
            <p:ph type="ctrTitle"/>
          </p:nvPr>
        </p:nvSpPr>
        <p:spPr>
          <a:xfrm>
            <a:off x="720050" y="651451"/>
            <a:ext cx="3423900" cy="19203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Clr>
                <a:srgbClr val="191919"/>
              </a:buClr>
              <a:buSzPts val="5200"/>
              <a:buNone/>
              <a:defRPr sz="9000">
                <a:solidFill>
                  <a:srgbClr val="191919"/>
                </a:solidFill>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459" name="Google Shape;459;p38"/>
          <p:cNvSpPr txBox="1">
            <a:spLocks noGrp="1"/>
          </p:cNvSpPr>
          <p:nvPr>
            <p:ph type="subTitle" idx="1"/>
          </p:nvPr>
        </p:nvSpPr>
        <p:spPr>
          <a:xfrm>
            <a:off x="720050" y="2733187"/>
            <a:ext cx="3423900" cy="685800"/>
          </a:xfrm>
          <a:prstGeom prst="rect">
            <a:avLst/>
          </a:prstGeom>
          <a:solidFill>
            <a:schemeClr val="dk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solidFill>
                  <a:schemeClr val="accen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60"/>
        <p:cNvGrpSpPr/>
        <p:nvPr/>
      </p:nvGrpSpPr>
      <p:grpSpPr>
        <a:xfrm>
          <a:off x="0" y="0"/>
          <a:ext cx="0" cy="0"/>
          <a:chOff x="0" y="0"/>
          <a:chExt cx="0" cy="0"/>
        </a:xfrm>
      </p:grpSpPr>
      <p:sp>
        <p:nvSpPr>
          <p:cNvPr id="461" name="Google Shape;461;p39"/>
          <p:cNvSpPr txBox="1">
            <a:spLocks noGrp="1"/>
          </p:cNvSpPr>
          <p:nvPr>
            <p:ph type="title"/>
          </p:nvPr>
        </p:nvSpPr>
        <p:spPr>
          <a:xfrm>
            <a:off x="4949400" y="2195363"/>
            <a:ext cx="3200400" cy="1645800"/>
          </a:xfrm>
          <a:prstGeom prst="rect">
            <a:avLst/>
          </a:prstGeom>
          <a:solidFill>
            <a:schemeClr val="dk1"/>
          </a:solidFill>
        </p:spPr>
        <p:txBody>
          <a:bodyPr spcFirstLastPara="1" wrap="square" lIns="91425" tIns="91425" rIns="91425" bIns="91425" anchor="ctr" anchorCtr="0">
            <a:noAutofit/>
          </a:bodyPr>
          <a:lstStyle>
            <a:lvl1pPr lvl="0" rtl="0">
              <a:spcBef>
                <a:spcPts val="0"/>
              </a:spcBef>
              <a:spcAft>
                <a:spcPts val="0"/>
              </a:spcAft>
              <a:buSzPts val="3600"/>
              <a:buNone/>
              <a:defRPr sz="5000">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62" name="Google Shape;462;p39"/>
          <p:cNvSpPr txBox="1">
            <a:spLocks noGrp="1"/>
          </p:cNvSpPr>
          <p:nvPr>
            <p:ph type="title" idx="2" hasCustomPrompt="1"/>
          </p:nvPr>
        </p:nvSpPr>
        <p:spPr>
          <a:xfrm>
            <a:off x="4949400" y="540000"/>
            <a:ext cx="1463100" cy="15399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10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63" name="Google Shape;463;p39"/>
          <p:cNvSpPr txBox="1">
            <a:spLocks noGrp="1"/>
          </p:cNvSpPr>
          <p:nvPr>
            <p:ph type="subTitle" idx="1"/>
          </p:nvPr>
        </p:nvSpPr>
        <p:spPr>
          <a:xfrm>
            <a:off x="4949250" y="3956613"/>
            <a:ext cx="3200400" cy="640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464" name="Google Shape;464;p39"/>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465" name="Google Shape;465;p39"/>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cxnSp>
        <p:nvCxnSpPr>
          <p:cNvPr id="466" name="Google Shape;466;p39"/>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467" name="Google Shape;467;p39"/>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468" name="Google Shape;468;p39"/>
          <p:cNvGrpSpPr/>
          <p:nvPr/>
        </p:nvGrpSpPr>
        <p:grpSpPr>
          <a:xfrm>
            <a:off x="720109" y="4778227"/>
            <a:ext cx="2286088" cy="182894"/>
            <a:chOff x="720050" y="3874525"/>
            <a:chExt cx="3423825" cy="490200"/>
          </a:xfrm>
        </p:grpSpPr>
        <p:sp>
          <p:nvSpPr>
            <p:cNvPr id="469" name="Google Shape;469;p39"/>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9"/>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9"/>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9"/>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9"/>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9"/>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9"/>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9"/>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 name="Google Shape;477;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78"/>
        <p:cNvGrpSpPr/>
        <p:nvPr/>
      </p:nvGrpSpPr>
      <p:grpSpPr>
        <a:xfrm>
          <a:off x="0" y="0"/>
          <a:ext cx="0" cy="0"/>
          <a:chOff x="0" y="0"/>
          <a:chExt cx="0" cy="0"/>
        </a:xfrm>
      </p:grpSpPr>
      <p:sp>
        <p:nvSpPr>
          <p:cNvPr id="479" name="Google Shape;479;p40"/>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AutoNum type="arabicPeriod"/>
              <a:defRPr sz="1250"/>
            </a:lvl1pPr>
            <a:lvl2pPr marL="914400" lvl="1" indent="-304800" rtl="0">
              <a:lnSpc>
                <a:spcPct val="115000"/>
              </a:lnSpc>
              <a:spcBef>
                <a:spcPts val="0"/>
              </a:spcBef>
              <a:spcAft>
                <a:spcPts val="0"/>
              </a:spcAft>
              <a:buSzPts val="1200"/>
              <a:buFont typeface="Roboto Condensed Light"/>
              <a:buAutoNum type="alphaLcPeriod"/>
              <a:defRPr/>
            </a:lvl2pPr>
            <a:lvl3pPr marL="1371600" lvl="2" indent="-304800" rtl="0">
              <a:lnSpc>
                <a:spcPct val="115000"/>
              </a:lnSpc>
              <a:spcBef>
                <a:spcPts val="0"/>
              </a:spcBef>
              <a:spcAft>
                <a:spcPts val="0"/>
              </a:spcAft>
              <a:buSzPts val="1200"/>
              <a:buFont typeface="Roboto Condensed Light"/>
              <a:buAutoNum type="romanLcPeriod"/>
              <a:defRPr/>
            </a:lvl3pPr>
            <a:lvl4pPr marL="1828800" lvl="3" indent="-304800" rtl="0">
              <a:lnSpc>
                <a:spcPct val="115000"/>
              </a:lnSpc>
              <a:spcBef>
                <a:spcPts val="0"/>
              </a:spcBef>
              <a:spcAft>
                <a:spcPts val="0"/>
              </a:spcAft>
              <a:buSzPts val="1200"/>
              <a:buFont typeface="Roboto Condensed Light"/>
              <a:buAutoNum type="arabicPeriod"/>
              <a:defRPr/>
            </a:lvl4pPr>
            <a:lvl5pPr marL="2286000" lvl="4" indent="-304800" rtl="0">
              <a:lnSpc>
                <a:spcPct val="115000"/>
              </a:lnSpc>
              <a:spcBef>
                <a:spcPts val="0"/>
              </a:spcBef>
              <a:spcAft>
                <a:spcPts val="0"/>
              </a:spcAft>
              <a:buSzPts val="1200"/>
              <a:buFont typeface="Roboto Condensed Light"/>
              <a:buAutoNum type="alphaLcPeriod"/>
              <a:defRPr/>
            </a:lvl5pPr>
            <a:lvl6pPr marL="2743200" lvl="5" indent="-304800" rtl="0">
              <a:lnSpc>
                <a:spcPct val="115000"/>
              </a:lnSpc>
              <a:spcBef>
                <a:spcPts val="0"/>
              </a:spcBef>
              <a:spcAft>
                <a:spcPts val="0"/>
              </a:spcAft>
              <a:buSzPts val="1200"/>
              <a:buFont typeface="Roboto Condensed Light"/>
              <a:buAutoNum type="romanLcPeriod"/>
              <a:defRPr/>
            </a:lvl6pPr>
            <a:lvl7pPr marL="3200400" lvl="6" indent="-304800" rtl="0">
              <a:lnSpc>
                <a:spcPct val="115000"/>
              </a:lnSpc>
              <a:spcBef>
                <a:spcPts val="0"/>
              </a:spcBef>
              <a:spcAft>
                <a:spcPts val="0"/>
              </a:spcAft>
              <a:buSzPts val="1200"/>
              <a:buFont typeface="Roboto Condensed Light"/>
              <a:buAutoNum type="arabicPeriod"/>
              <a:defRPr/>
            </a:lvl7pPr>
            <a:lvl8pPr marL="3657600" lvl="7" indent="-304800" rtl="0">
              <a:lnSpc>
                <a:spcPct val="115000"/>
              </a:lnSpc>
              <a:spcBef>
                <a:spcPts val="0"/>
              </a:spcBef>
              <a:spcAft>
                <a:spcPts val="0"/>
              </a:spcAft>
              <a:buSzPts val="1200"/>
              <a:buFont typeface="Roboto Condensed Light"/>
              <a:buAutoNum type="alphaLcPeriod"/>
              <a:defRPr/>
            </a:lvl8pPr>
            <a:lvl9pPr marL="4114800" lvl="8" indent="-304800" rtl="0">
              <a:lnSpc>
                <a:spcPct val="115000"/>
              </a:lnSpc>
              <a:spcBef>
                <a:spcPts val="0"/>
              </a:spcBef>
              <a:spcAft>
                <a:spcPts val="0"/>
              </a:spcAft>
              <a:buSzPts val="1200"/>
              <a:buFont typeface="Roboto Condensed Light"/>
              <a:buAutoNum type="romanLcPeriod"/>
              <a:defRPr/>
            </a:lvl9pPr>
          </a:lstStyle>
          <a:p>
            <a:endParaRPr/>
          </a:p>
        </p:txBody>
      </p:sp>
      <p:cxnSp>
        <p:nvCxnSpPr>
          <p:cNvPr id="480" name="Google Shape;480;p40"/>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481" name="Google Shape;481;p40"/>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sp>
        <p:nvSpPr>
          <p:cNvPr id="482" name="Google Shape;482;p40"/>
          <p:cNvSpPr txBox="1">
            <a:spLocks noGrp="1"/>
          </p:cNvSpPr>
          <p:nvPr>
            <p:ph type="title"/>
          </p:nvPr>
        </p:nvSpPr>
        <p:spPr>
          <a:xfrm>
            <a:off x="711775" y="496066"/>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483" name="Google Shape;483;p40"/>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484" name="Google Shape;484;p40"/>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485" name="Google Shape;485;p40"/>
          <p:cNvGrpSpPr/>
          <p:nvPr/>
        </p:nvGrpSpPr>
        <p:grpSpPr>
          <a:xfrm>
            <a:off x="720109" y="4778227"/>
            <a:ext cx="2286088" cy="182894"/>
            <a:chOff x="720050" y="3874525"/>
            <a:chExt cx="3423825" cy="490200"/>
          </a:xfrm>
        </p:grpSpPr>
        <p:sp>
          <p:nvSpPr>
            <p:cNvPr id="486" name="Google Shape;486;p40"/>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0"/>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0"/>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0"/>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0"/>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0"/>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0"/>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0"/>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4" name="Google Shape;494;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95"/>
        <p:cNvGrpSpPr/>
        <p:nvPr/>
      </p:nvGrpSpPr>
      <p:grpSpPr>
        <a:xfrm>
          <a:off x="0" y="0"/>
          <a:ext cx="0" cy="0"/>
          <a:chOff x="0" y="0"/>
          <a:chExt cx="0" cy="0"/>
        </a:xfrm>
      </p:grpSpPr>
      <p:sp>
        <p:nvSpPr>
          <p:cNvPr id="496" name="Google Shape;496;p41"/>
          <p:cNvSpPr txBox="1">
            <a:spLocks noGrp="1"/>
          </p:cNvSpPr>
          <p:nvPr>
            <p:ph type="subTitle" idx="1"/>
          </p:nvPr>
        </p:nvSpPr>
        <p:spPr>
          <a:xfrm>
            <a:off x="1296774" y="2571750"/>
            <a:ext cx="2743200" cy="457200"/>
          </a:xfrm>
          <a:prstGeom prst="rect">
            <a:avLst/>
          </a:prstGeom>
          <a:solidFill>
            <a:schemeClr val="dk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a:solidFill>
                  <a:schemeClr val="accent1"/>
                </a:solidFill>
                <a:latin typeface="Anton"/>
                <a:ea typeface="Anton"/>
                <a:cs typeface="Anton"/>
                <a:sym typeface="Anton"/>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97" name="Google Shape;497;p41"/>
          <p:cNvSpPr txBox="1">
            <a:spLocks noGrp="1"/>
          </p:cNvSpPr>
          <p:nvPr>
            <p:ph type="subTitle" idx="2"/>
          </p:nvPr>
        </p:nvSpPr>
        <p:spPr>
          <a:xfrm>
            <a:off x="5104049" y="2571750"/>
            <a:ext cx="2743200" cy="457200"/>
          </a:xfrm>
          <a:prstGeom prst="rect">
            <a:avLst/>
          </a:prstGeom>
          <a:solidFill>
            <a:schemeClr val="dk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a:solidFill>
                  <a:schemeClr val="accent1"/>
                </a:solidFill>
                <a:latin typeface="Anton"/>
                <a:ea typeface="Anton"/>
                <a:cs typeface="Anton"/>
                <a:sym typeface="Anton"/>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98" name="Google Shape;498;p41"/>
          <p:cNvSpPr txBox="1">
            <a:spLocks noGrp="1"/>
          </p:cNvSpPr>
          <p:nvPr>
            <p:ph type="subTitle" idx="3"/>
          </p:nvPr>
        </p:nvSpPr>
        <p:spPr>
          <a:xfrm>
            <a:off x="1296763" y="3028950"/>
            <a:ext cx="2743200" cy="100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9" name="Google Shape;499;p41"/>
          <p:cNvSpPr txBox="1">
            <a:spLocks noGrp="1"/>
          </p:cNvSpPr>
          <p:nvPr>
            <p:ph type="subTitle" idx="4"/>
          </p:nvPr>
        </p:nvSpPr>
        <p:spPr>
          <a:xfrm>
            <a:off x="5104038" y="3028950"/>
            <a:ext cx="2743200" cy="100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500" name="Google Shape;500;p41"/>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501" name="Google Shape;501;p41"/>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sp>
        <p:nvSpPr>
          <p:cNvPr id="502" name="Google Shape;502;p41"/>
          <p:cNvSpPr txBox="1">
            <a:spLocks noGrp="1"/>
          </p:cNvSpPr>
          <p:nvPr>
            <p:ph type="title"/>
          </p:nvPr>
        </p:nvSpPr>
        <p:spPr>
          <a:xfrm>
            <a:off x="711775" y="496066"/>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503" name="Google Shape;503;p41"/>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504" name="Google Shape;504;p41"/>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505" name="Google Shape;505;p41"/>
          <p:cNvGrpSpPr/>
          <p:nvPr/>
        </p:nvGrpSpPr>
        <p:grpSpPr>
          <a:xfrm>
            <a:off x="720109" y="4778227"/>
            <a:ext cx="2286088" cy="182894"/>
            <a:chOff x="720050" y="3874525"/>
            <a:chExt cx="3423825" cy="490200"/>
          </a:xfrm>
        </p:grpSpPr>
        <p:sp>
          <p:nvSpPr>
            <p:cNvPr id="506" name="Google Shape;506;p41"/>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1"/>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1"/>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1"/>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1"/>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1"/>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1"/>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1"/>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 name="Google Shape;514;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5"/>
        <p:cNvGrpSpPr/>
        <p:nvPr/>
      </p:nvGrpSpPr>
      <p:grpSpPr>
        <a:xfrm>
          <a:off x="0" y="0"/>
          <a:ext cx="0" cy="0"/>
          <a:chOff x="0" y="0"/>
          <a:chExt cx="0" cy="0"/>
        </a:xfrm>
      </p:grpSpPr>
      <p:cxnSp>
        <p:nvCxnSpPr>
          <p:cNvPr id="516" name="Google Shape;516;p42"/>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517" name="Google Shape;517;p42"/>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sp>
        <p:nvSpPr>
          <p:cNvPr id="518" name="Google Shape;518;p42"/>
          <p:cNvSpPr txBox="1">
            <a:spLocks noGrp="1"/>
          </p:cNvSpPr>
          <p:nvPr>
            <p:ph type="title"/>
          </p:nvPr>
        </p:nvSpPr>
        <p:spPr>
          <a:xfrm>
            <a:off x="711775" y="496066"/>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519" name="Google Shape;519;p42"/>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520" name="Google Shape;520;p42"/>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521" name="Google Shape;521;p42"/>
          <p:cNvGrpSpPr/>
          <p:nvPr/>
        </p:nvGrpSpPr>
        <p:grpSpPr>
          <a:xfrm>
            <a:off x="720109" y="4778227"/>
            <a:ext cx="2286088" cy="182894"/>
            <a:chOff x="720050" y="3874525"/>
            <a:chExt cx="3423825" cy="490200"/>
          </a:xfrm>
        </p:grpSpPr>
        <p:sp>
          <p:nvSpPr>
            <p:cNvPr id="522" name="Google Shape;522;p42"/>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2"/>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 name="Google Shape;530;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31"/>
        <p:cNvGrpSpPr/>
        <p:nvPr/>
      </p:nvGrpSpPr>
      <p:grpSpPr>
        <a:xfrm>
          <a:off x="0" y="0"/>
          <a:ext cx="0" cy="0"/>
          <a:chOff x="0" y="0"/>
          <a:chExt cx="0" cy="0"/>
        </a:xfrm>
      </p:grpSpPr>
      <p:sp>
        <p:nvSpPr>
          <p:cNvPr id="532" name="Google Shape;532;p43"/>
          <p:cNvSpPr txBox="1">
            <a:spLocks noGrp="1"/>
          </p:cNvSpPr>
          <p:nvPr>
            <p:ph type="body" idx="1"/>
          </p:nvPr>
        </p:nvSpPr>
        <p:spPr>
          <a:xfrm>
            <a:off x="3410475" y="1520200"/>
            <a:ext cx="4572000" cy="27432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cxnSp>
        <p:nvCxnSpPr>
          <p:cNvPr id="533" name="Google Shape;533;p43"/>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534" name="Google Shape;534;p43"/>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sp>
        <p:nvSpPr>
          <p:cNvPr id="535" name="Google Shape;535;p43"/>
          <p:cNvSpPr txBox="1">
            <a:spLocks noGrp="1"/>
          </p:cNvSpPr>
          <p:nvPr>
            <p:ph type="title"/>
          </p:nvPr>
        </p:nvSpPr>
        <p:spPr>
          <a:xfrm>
            <a:off x="711775" y="496066"/>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536" name="Google Shape;536;p43"/>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537" name="Google Shape;537;p43"/>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538" name="Google Shape;538;p43"/>
          <p:cNvGrpSpPr/>
          <p:nvPr/>
        </p:nvGrpSpPr>
        <p:grpSpPr>
          <a:xfrm>
            <a:off x="720109" y="4778227"/>
            <a:ext cx="2286088" cy="182894"/>
            <a:chOff x="720050" y="3874525"/>
            <a:chExt cx="3423825" cy="490200"/>
          </a:xfrm>
        </p:grpSpPr>
        <p:sp>
          <p:nvSpPr>
            <p:cNvPr id="539" name="Google Shape;539;p43"/>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3"/>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3"/>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3"/>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3"/>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3"/>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3"/>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3"/>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 name="Google Shape;547;p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48"/>
        <p:cNvGrpSpPr/>
        <p:nvPr/>
      </p:nvGrpSpPr>
      <p:grpSpPr>
        <a:xfrm>
          <a:off x="0" y="0"/>
          <a:ext cx="0" cy="0"/>
          <a:chOff x="0" y="0"/>
          <a:chExt cx="0" cy="0"/>
        </a:xfrm>
      </p:grpSpPr>
      <p:sp>
        <p:nvSpPr>
          <p:cNvPr id="549" name="Google Shape;549;p44"/>
          <p:cNvSpPr txBox="1">
            <a:spLocks noGrp="1"/>
          </p:cNvSpPr>
          <p:nvPr>
            <p:ph type="title"/>
          </p:nvPr>
        </p:nvSpPr>
        <p:spPr>
          <a:xfrm>
            <a:off x="1388100" y="1108650"/>
            <a:ext cx="6367800" cy="292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10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cxnSp>
        <p:nvCxnSpPr>
          <p:cNvPr id="550" name="Google Shape;550;p44"/>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551" name="Google Shape;551;p44"/>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cxnSp>
        <p:nvCxnSpPr>
          <p:cNvPr id="552" name="Google Shape;552;p44"/>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553" name="Google Shape;553;p44"/>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554" name="Google Shape;554;p44"/>
          <p:cNvGrpSpPr/>
          <p:nvPr/>
        </p:nvGrpSpPr>
        <p:grpSpPr>
          <a:xfrm>
            <a:off x="720109" y="4778227"/>
            <a:ext cx="2286088" cy="182894"/>
            <a:chOff x="720050" y="3874525"/>
            <a:chExt cx="3423825" cy="490200"/>
          </a:xfrm>
        </p:grpSpPr>
        <p:sp>
          <p:nvSpPr>
            <p:cNvPr id="555" name="Google Shape;555;p44"/>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4"/>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4"/>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4"/>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4"/>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4"/>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4"/>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4"/>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3" name="Google Shape;563;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64"/>
        <p:cNvGrpSpPr/>
        <p:nvPr/>
      </p:nvGrpSpPr>
      <p:grpSpPr>
        <a:xfrm>
          <a:off x="0" y="0"/>
          <a:ext cx="0" cy="0"/>
          <a:chOff x="0" y="0"/>
          <a:chExt cx="0" cy="0"/>
        </a:xfrm>
      </p:grpSpPr>
      <p:sp>
        <p:nvSpPr>
          <p:cNvPr id="565" name="Google Shape;565;p45"/>
          <p:cNvSpPr txBox="1">
            <a:spLocks noGrp="1"/>
          </p:cNvSpPr>
          <p:nvPr>
            <p:ph type="title"/>
          </p:nvPr>
        </p:nvSpPr>
        <p:spPr>
          <a:xfrm>
            <a:off x="2286000" y="1200150"/>
            <a:ext cx="4572000" cy="18288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600"/>
              <a:buNone/>
              <a:defRPr sz="10000">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66" name="Google Shape;566;p45"/>
          <p:cNvSpPr txBox="1">
            <a:spLocks noGrp="1"/>
          </p:cNvSpPr>
          <p:nvPr>
            <p:ph type="subTitle" idx="1"/>
          </p:nvPr>
        </p:nvSpPr>
        <p:spPr>
          <a:xfrm>
            <a:off x="2286000" y="3028961"/>
            <a:ext cx="4572000" cy="91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567" name="Google Shape;567;p45"/>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568" name="Google Shape;568;p45"/>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cxnSp>
        <p:nvCxnSpPr>
          <p:cNvPr id="569" name="Google Shape;569;p45"/>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570" name="Google Shape;570;p45"/>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571" name="Google Shape;571;p45"/>
          <p:cNvGrpSpPr/>
          <p:nvPr/>
        </p:nvGrpSpPr>
        <p:grpSpPr>
          <a:xfrm>
            <a:off x="720109" y="4778227"/>
            <a:ext cx="2286088" cy="182894"/>
            <a:chOff x="720050" y="3874525"/>
            <a:chExt cx="3423825" cy="490200"/>
          </a:xfrm>
        </p:grpSpPr>
        <p:sp>
          <p:nvSpPr>
            <p:cNvPr id="572" name="Google Shape;572;p45"/>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5"/>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5"/>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5"/>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5"/>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5"/>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5"/>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5"/>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 name="Google Shape;580;p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81"/>
        <p:cNvGrpSpPr/>
        <p:nvPr/>
      </p:nvGrpSpPr>
      <p:grpSpPr>
        <a:xfrm>
          <a:off x="0" y="0"/>
          <a:ext cx="0" cy="0"/>
          <a:chOff x="0" y="0"/>
          <a:chExt cx="0" cy="0"/>
        </a:xfrm>
      </p:grpSpPr>
      <p:sp>
        <p:nvSpPr>
          <p:cNvPr id="582" name="Google Shape;582;p46"/>
          <p:cNvSpPr txBox="1">
            <a:spLocks noGrp="1"/>
          </p:cNvSpPr>
          <p:nvPr>
            <p:ph type="title"/>
          </p:nvPr>
        </p:nvSpPr>
        <p:spPr>
          <a:xfrm>
            <a:off x="711775" y="1491670"/>
            <a:ext cx="4572000" cy="1188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4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cxnSp>
        <p:nvCxnSpPr>
          <p:cNvPr id="583" name="Google Shape;583;p46"/>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584" name="Google Shape;584;p46"/>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cxnSp>
        <p:nvCxnSpPr>
          <p:cNvPr id="585" name="Google Shape;585;p46"/>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586" name="Google Shape;586;p46"/>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587" name="Google Shape;587;p46"/>
          <p:cNvGrpSpPr/>
          <p:nvPr/>
        </p:nvGrpSpPr>
        <p:grpSpPr>
          <a:xfrm>
            <a:off x="720109" y="4778227"/>
            <a:ext cx="2286088" cy="182894"/>
            <a:chOff x="720050" y="3874525"/>
            <a:chExt cx="3423825" cy="490200"/>
          </a:xfrm>
        </p:grpSpPr>
        <p:sp>
          <p:nvSpPr>
            <p:cNvPr id="588" name="Google Shape;588;p46"/>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6"/>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6"/>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6"/>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6"/>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6"/>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6"/>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6"/>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 name="Google Shape;596;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97"/>
        <p:cNvGrpSpPr/>
        <p:nvPr/>
      </p:nvGrpSpPr>
      <p:grpSpPr>
        <a:xfrm>
          <a:off x="0" y="0"/>
          <a:ext cx="0" cy="0"/>
          <a:chOff x="0" y="0"/>
          <a:chExt cx="0" cy="0"/>
        </a:xfrm>
      </p:grpSpPr>
      <p:sp>
        <p:nvSpPr>
          <p:cNvPr id="598" name="Google Shape;598;p47"/>
          <p:cNvSpPr txBox="1">
            <a:spLocks noGrp="1"/>
          </p:cNvSpPr>
          <p:nvPr>
            <p:ph type="title" hasCustomPrompt="1"/>
          </p:nvPr>
        </p:nvSpPr>
        <p:spPr>
          <a:xfrm>
            <a:off x="1143000" y="1380825"/>
            <a:ext cx="6858000" cy="18288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9600"/>
              <a:buNone/>
              <a:defRPr sz="10000">
                <a:solidFill>
                  <a:schemeClr val="accent1"/>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599" name="Google Shape;599;p47"/>
          <p:cNvSpPr txBox="1">
            <a:spLocks noGrp="1"/>
          </p:cNvSpPr>
          <p:nvPr>
            <p:ph type="subTitle" idx="1"/>
          </p:nvPr>
        </p:nvSpPr>
        <p:spPr>
          <a:xfrm>
            <a:off x="1143000" y="3209625"/>
            <a:ext cx="6858000" cy="54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cxnSp>
        <p:nvCxnSpPr>
          <p:cNvPr id="600" name="Google Shape;600;p47"/>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601" name="Google Shape;601;p47"/>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cxnSp>
        <p:nvCxnSpPr>
          <p:cNvPr id="602" name="Google Shape;602;p47"/>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603" name="Google Shape;603;p47"/>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604" name="Google Shape;604;p47"/>
          <p:cNvGrpSpPr/>
          <p:nvPr/>
        </p:nvGrpSpPr>
        <p:grpSpPr>
          <a:xfrm>
            <a:off x="720109" y="4778227"/>
            <a:ext cx="2286088" cy="182894"/>
            <a:chOff x="720050" y="3874525"/>
            <a:chExt cx="3423825" cy="490200"/>
          </a:xfrm>
        </p:grpSpPr>
        <p:sp>
          <p:nvSpPr>
            <p:cNvPr id="605" name="Google Shape;605;p47"/>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7"/>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7"/>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7"/>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7"/>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7"/>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7"/>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7"/>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 name="Google Shape;613;p4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14"/>
        <p:cNvGrpSpPr/>
        <p:nvPr/>
      </p:nvGrpSpPr>
      <p:grpSpPr>
        <a:xfrm>
          <a:off x="0" y="0"/>
          <a:ext cx="0" cy="0"/>
          <a:chOff x="0" y="0"/>
          <a:chExt cx="0" cy="0"/>
        </a:xfrm>
      </p:grpSpPr>
      <p:sp>
        <p:nvSpPr>
          <p:cNvPr id="615" name="Google Shape;615;p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616"/>
        <p:cNvGrpSpPr/>
        <p:nvPr/>
      </p:nvGrpSpPr>
      <p:grpSpPr>
        <a:xfrm>
          <a:off x="0" y="0"/>
          <a:ext cx="0" cy="0"/>
          <a:chOff x="0" y="0"/>
          <a:chExt cx="0" cy="0"/>
        </a:xfrm>
      </p:grpSpPr>
      <p:sp>
        <p:nvSpPr>
          <p:cNvPr id="617" name="Google Shape;617;p49"/>
          <p:cNvSpPr txBox="1">
            <a:spLocks noGrp="1"/>
          </p:cNvSpPr>
          <p:nvPr>
            <p:ph type="subTitle" idx="1"/>
          </p:nvPr>
        </p:nvSpPr>
        <p:spPr>
          <a:xfrm>
            <a:off x="4995000" y="1604439"/>
            <a:ext cx="685800" cy="1008000"/>
          </a:xfrm>
          <a:prstGeom prst="rect">
            <a:avLst/>
          </a:prstGeom>
          <a:solidFill>
            <a:schemeClr val="dk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a:solidFill>
                  <a:schemeClr val="accent1"/>
                </a:solidFill>
                <a:latin typeface="Anton"/>
                <a:ea typeface="Anton"/>
                <a:cs typeface="Anton"/>
                <a:sym typeface="Anton"/>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618" name="Google Shape;618;p49"/>
          <p:cNvSpPr txBox="1">
            <a:spLocks noGrp="1"/>
          </p:cNvSpPr>
          <p:nvPr>
            <p:ph type="subTitle" idx="2"/>
          </p:nvPr>
        </p:nvSpPr>
        <p:spPr>
          <a:xfrm>
            <a:off x="4995000" y="2841039"/>
            <a:ext cx="685800" cy="1005900"/>
          </a:xfrm>
          <a:prstGeom prst="rect">
            <a:avLst/>
          </a:prstGeom>
          <a:solidFill>
            <a:schemeClr val="dk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a:solidFill>
                  <a:schemeClr val="accent1"/>
                </a:solidFill>
                <a:latin typeface="Anton"/>
                <a:ea typeface="Anton"/>
                <a:cs typeface="Anton"/>
                <a:sym typeface="Anton"/>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619" name="Google Shape;619;p49"/>
          <p:cNvSpPr txBox="1">
            <a:spLocks noGrp="1"/>
          </p:cNvSpPr>
          <p:nvPr>
            <p:ph type="subTitle" idx="3"/>
          </p:nvPr>
        </p:nvSpPr>
        <p:spPr>
          <a:xfrm>
            <a:off x="5680788" y="1604439"/>
            <a:ext cx="2743200" cy="100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20" name="Google Shape;620;p49"/>
          <p:cNvSpPr txBox="1">
            <a:spLocks noGrp="1"/>
          </p:cNvSpPr>
          <p:nvPr>
            <p:ph type="subTitle" idx="4"/>
          </p:nvPr>
        </p:nvSpPr>
        <p:spPr>
          <a:xfrm>
            <a:off x="5680788" y="2839989"/>
            <a:ext cx="2743200" cy="100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621" name="Google Shape;621;p49"/>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622" name="Google Shape;622;p49"/>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sp>
        <p:nvSpPr>
          <p:cNvPr id="623" name="Google Shape;623;p49"/>
          <p:cNvSpPr txBox="1">
            <a:spLocks noGrp="1"/>
          </p:cNvSpPr>
          <p:nvPr>
            <p:ph type="title"/>
          </p:nvPr>
        </p:nvSpPr>
        <p:spPr>
          <a:xfrm>
            <a:off x="711775" y="496066"/>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624" name="Google Shape;624;p49"/>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625" name="Google Shape;625;p49"/>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626" name="Google Shape;626;p49"/>
          <p:cNvGrpSpPr/>
          <p:nvPr/>
        </p:nvGrpSpPr>
        <p:grpSpPr>
          <a:xfrm>
            <a:off x="720109" y="4778227"/>
            <a:ext cx="2286088" cy="182894"/>
            <a:chOff x="720050" y="3874525"/>
            <a:chExt cx="3423825" cy="490200"/>
          </a:xfrm>
        </p:grpSpPr>
        <p:sp>
          <p:nvSpPr>
            <p:cNvPr id="627" name="Google Shape;627;p49"/>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9"/>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9"/>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9"/>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9"/>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9"/>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9"/>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9"/>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 name="Google Shape;635;p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36"/>
        <p:cNvGrpSpPr/>
        <p:nvPr/>
      </p:nvGrpSpPr>
      <p:grpSpPr>
        <a:xfrm>
          <a:off x="0" y="0"/>
          <a:ext cx="0" cy="0"/>
          <a:chOff x="0" y="0"/>
          <a:chExt cx="0" cy="0"/>
        </a:xfrm>
      </p:grpSpPr>
      <p:sp>
        <p:nvSpPr>
          <p:cNvPr id="637" name="Google Shape;637;p50"/>
          <p:cNvSpPr txBox="1">
            <a:spLocks noGrp="1"/>
          </p:cNvSpPr>
          <p:nvPr>
            <p:ph type="title"/>
          </p:nvPr>
        </p:nvSpPr>
        <p:spPr>
          <a:xfrm>
            <a:off x="720000" y="2352375"/>
            <a:ext cx="1645800" cy="825900"/>
          </a:xfrm>
          <a:prstGeom prst="rect">
            <a:avLst/>
          </a:prstGeom>
          <a:solidFill>
            <a:schemeClr val="dk1"/>
          </a:solidFill>
        </p:spPr>
        <p:txBody>
          <a:bodyPr spcFirstLastPara="1" wrap="square" lIns="91425" tIns="91425" rIns="91425" bIns="91425" anchor="ctr" anchorCtr="0">
            <a:noAutofit/>
          </a:bodyPr>
          <a:lstStyle>
            <a:lvl1pPr lvl="0" rtl="0">
              <a:spcBef>
                <a:spcPts val="0"/>
              </a:spcBef>
              <a:spcAft>
                <a:spcPts val="0"/>
              </a:spcAft>
              <a:buSzPts val="2400"/>
              <a:buNone/>
              <a:defRPr sz="20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38" name="Google Shape;638;p50"/>
          <p:cNvSpPr txBox="1">
            <a:spLocks noGrp="1"/>
          </p:cNvSpPr>
          <p:nvPr>
            <p:ph type="title" idx="2" hasCustomPrompt="1"/>
          </p:nvPr>
        </p:nvSpPr>
        <p:spPr>
          <a:xfrm>
            <a:off x="720000" y="1682775"/>
            <a:ext cx="8988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9" name="Google Shape;639;p50"/>
          <p:cNvSpPr txBox="1">
            <a:spLocks noGrp="1"/>
          </p:cNvSpPr>
          <p:nvPr>
            <p:ph type="subTitle" idx="1"/>
          </p:nvPr>
        </p:nvSpPr>
        <p:spPr>
          <a:xfrm>
            <a:off x="720000" y="3178497"/>
            <a:ext cx="1645800" cy="102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40" name="Google Shape;640;p50"/>
          <p:cNvSpPr txBox="1">
            <a:spLocks noGrp="1"/>
          </p:cNvSpPr>
          <p:nvPr>
            <p:ph type="title" idx="3"/>
          </p:nvPr>
        </p:nvSpPr>
        <p:spPr>
          <a:xfrm>
            <a:off x="2739400" y="2352375"/>
            <a:ext cx="1645800" cy="825900"/>
          </a:xfrm>
          <a:prstGeom prst="rect">
            <a:avLst/>
          </a:prstGeom>
          <a:solidFill>
            <a:schemeClr val="dk1"/>
          </a:solidFill>
        </p:spPr>
        <p:txBody>
          <a:bodyPr spcFirstLastPara="1" wrap="square" lIns="91425" tIns="91425" rIns="91425" bIns="91425" anchor="ctr" anchorCtr="0">
            <a:noAutofit/>
          </a:bodyPr>
          <a:lstStyle>
            <a:lvl1pPr lvl="0" rtl="0">
              <a:spcBef>
                <a:spcPts val="0"/>
              </a:spcBef>
              <a:spcAft>
                <a:spcPts val="0"/>
              </a:spcAft>
              <a:buSzPts val="2400"/>
              <a:buNone/>
              <a:defRPr sz="20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41" name="Google Shape;641;p50"/>
          <p:cNvSpPr txBox="1">
            <a:spLocks noGrp="1"/>
          </p:cNvSpPr>
          <p:nvPr>
            <p:ph type="title" idx="4" hasCustomPrompt="1"/>
          </p:nvPr>
        </p:nvSpPr>
        <p:spPr>
          <a:xfrm>
            <a:off x="2739400" y="1682775"/>
            <a:ext cx="8988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42" name="Google Shape;642;p50"/>
          <p:cNvSpPr txBox="1">
            <a:spLocks noGrp="1"/>
          </p:cNvSpPr>
          <p:nvPr>
            <p:ph type="subTitle" idx="5"/>
          </p:nvPr>
        </p:nvSpPr>
        <p:spPr>
          <a:xfrm>
            <a:off x="2739400" y="3178497"/>
            <a:ext cx="1645800" cy="102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43" name="Google Shape;643;p50"/>
          <p:cNvSpPr txBox="1">
            <a:spLocks noGrp="1"/>
          </p:cNvSpPr>
          <p:nvPr>
            <p:ph type="title" idx="6"/>
          </p:nvPr>
        </p:nvSpPr>
        <p:spPr>
          <a:xfrm>
            <a:off x="4758800" y="2352375"/>
            <a:ext cx="1645800" cy="825900"/>
          </a:xfrm>
          <a:prstGeom prst="rect">
            <a:avLst/>
          </a:prstGeom>
          <a:solidFill>
            <a:schemeClr val="dk1"/>
          </a:solidFill>
        </p:spPr>
        <p:txBody>
          <a:bodyPr spcFirstLastPara="1" wrap="square" lIns="91425" tIns="91425" rIns="91425" bIns="91425" anchor="ctr" anchorCtr="0">
            <a:noAutofit/>
          </a:bodyPr>
          <a:lstStyle>
            <a:lvl1pPr lvl="0" rtl="0">
              <a:spcBef>
                <a:spcPts val="0"/>
              </a:spcBef>
              <a:spcAft>
                <a:spcPts val="0"/>
              </a:spcAft>
              <a:buSzPts val="2400"/>
              <a:buNone/>
              <a:defRPr sz="20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44" name="Google Shape;644;p50"/>
          <p:cNvSpPr txBox="1">
            <a:spLocks noGrp="1"/>
          </p:cNvSpPr>
          <p:nvPr>
            <p:ph type="title" idx="7" hasCustomPrompt="1"/>
          </p:nvPr>
        </p:nvSpPr>
        <p:spPr>
          <a:xfrm>
            <a:off x="4758800" y="1682775"/>
            <a:ext cx="8988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45" name="Google Shape;645;p50"/>
          <p:cNvSpPr txBox="1">
            <a:spLocks noGrp="1"/>
          </p:cNvSpPr>
          <p:nvPr>
            <p:ph type="subTitle" idx="8"/>
          </p:nvPr>
        </p:nvSpPr>
        <p:spPr>
          <a:xfrm>
            <a:off x="4758800" y="3178497"/>
            <a:ext cx="1645800" cy="102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46" name="Google Shape;646;p50"/>
          <p:cNvSpPr txBox="1">
            <a:spLocks noGrp="1"/>
          </p:cNvSpPr>
          <p:nvPr>
            <p:ph type="title" idx="9"/>
          </p:nvPr>
        </p:nvSpPr>
        <p:spPr>
          <a:xfrm>
            <a:off x="6778200" y="2352375"/>
            <a:ext cx="1645800" cy="825900"/>
          </a:xfrm>
          <a:prstGeom prst="rect">
            <a:avLst/>
          </a:prstGeom>
          <a:solidFill>
            <a:schemeClr val="dk1"/>
          </a:solidFill>
        </p:spPr>
        <p:txBody>
          <a:bodyPr spcFirstLastPara="1" wrap="square" lIns="91425" tIns="91425" rIns="91425" bIns="91425" anchor="ctr" anchorCtr="0">
            <a:noAutofit/>
          </a:bodyPr>
          <a:lstStyle>
            <a:lvl1pPr lvl="0" rtl="0">
              <a:spcBef>
                <a:spcPts val="0"/>
              </a:spcBef>
              <a:spcAft>
                <a:spcPts val="0"/>
              </a:spcAft>
              <a:buSzPts val="2400"/>
              <a:buNone/>
              <a:defRPr sz="20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47" name="Google Shape;647;p50"/>
          <p:cNvSpPr txBox="1">
            <a:spLocks noGrp="1"/>
          </p:cNvSpPr>
          <p:nvPr>
            <p:ph type="title" idx="13" hasCustomPrompt="1"/>
          </p:nvPr>
        </p:nvSpPr>
        <p:spPr>
          <a:xfrm>
            <a:off x="6778200" y="1682775"/>
            <a:ext cx="8988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48" name="Google Shape;648;p50"/>
          <p:cNvSpPr txBox="1">
            <a:spLocks noGrp="1"/>
          </p:cNvSpPr>
          <p:nvPr>
            <p:ph type="subTitle" idx="14"/>
          </p:nvPr>
        </p:nvSpPr>
        <p:spPr>
          <a:xfrm>
            <a:off x="6778200" y="3178497"/>
            <a:ext cx="1645800" cy="102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649" name="Google Shape;649;p50"/>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650" name="Google Shape;650;p50"/>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sp>
        <p:nvSpPr>
          <p:cNvPr id="651" name="Google Shape;651;p50"/>
          <p:cNvSpPr txBox="1">
            <a:spLocks noGrp="1"/>
          </p:cNvSpPr>
          <p:nvPr>
            <p:ph type="title" idx="15"/>
          </p:nvPr>
        </p:nvSpPr>
        <p:spPr>
          <a:xfrm>
            <a:off x="711775" y="496066"/>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652" name="Google Shape;652;p50"/>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653" name="Google Shape;653;p50"/>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654" name="Google Shape;654;p50"/>
          <p:cNvGrpSpPr/>
          <p:nvPr/>
        </p:nvGrpSpPr>
        <p:grpSpPr>
          <a:xfrm>
            <a:off x="720109" y="4778227"/>
            <a:ext cx="2286088" cy="182894"/>
            <a:chOff x="720050" y="3874525"/>
            <a:chExt cx="3423825" cy="490200"/>
          </a:xfrm>
        </p:grpSpPr>
        <p:sp>
          <p:nvSpPr>
            <p:cNvPr id="655" name="Google Shape;655;p50"/>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0"/>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0"/>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0"/>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0"/>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0"/>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0"/>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0"/>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 name="Google Shape;663;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664"/>
        <p:cNvGrpSpPr/>
        <p:nvPr/>
      </p:nvGrpSpPr>
      <p:grpSpPr>
        <a:xfrm>
          <a:off x="0" y="0"/>
          <a:ext cx="0" cy="0"/>
          <a:chOff x="0" y="0"/>
          <a:chExt cx="0" cy="0"/>
        </a:xfrm>
      </p:grpSpPr>
      <p:sp>
        <p:nvSpPr>
          <p:cNvPr id="665" name="Google Shape;665;p51"/>
          <p:cNvSpPr txBox="1">
            <a:spLocks noGrp="1"/>
          </p:cNvSpPr>
          <p:nvPr>
            <p:ph type="title"/>
          </p:nvPr>
        </p:nvSpPr>
        <p:spPr>
          <a:xfrm>
            <a:off x="1458125" y="3307185"/>
            <a:ext cx="6227700" cy="5487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accen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666" name="Google Shape;666;p51"/>
          <p:cNvSpPr txBox="1">
            <a:spLocks noGrp="1"/>
          </p:cNvSpPr>
          <p:nvPr>
            <p:ph type="subTitle" idx="1"/>
          </p:nvPr>
        </p:nvSpPr>
        <p:spPr>
          <a:xfrm>
            <a:off x="1458175" y="1295385"/>
            <a:ext cx="6227700" cy="201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30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cxnSp>
        <p:nvCxnSpPr>
          <p:cNvPr id="667" name="Google Shape;667;p51"/>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668" name="Google Shape;668;p51"/>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cxnSp>
        <p:nvCxnSpPr>
          <p:cNvPr id="669" name="Google Shape;669;p51"/>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670" name="Google Shape;670;p51"/>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671" name="Google Shape;671;p51"/>
          <p:cNvGrpSpPr/>
          <p:nvPr/>
        </p:nvGrpSpPr>
        <p:grpSpPr>
          <a:xfrm>
            <a:off x="720109" y="4778227"/>
            <a:ext cx="2286088" cy="182894"/>
            <a:chOff x="720050" y="3874525"/>
            <a:chExt cx="3423825" cy="490200"/>
          </a:xfrm>
        </p:grpSpPr>
        <p:sp>
          <p:nvSpPr>
            <p:cNvPr id="672" name="Google Shape;672;p51"/>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1"/>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1"/>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1"/>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1"/>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1"/>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1"/>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1"/>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 name="Google Shape;680;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681"/>
        <p:cNvGrpSpPr/>
        <p:nvPr/>
      </p:nvGrpSpPr>
      <p:grpSpPr>
        <a:xfrm>
          <a:off x="0" y="0"/>
          <a:ext cx="0" cy="0"/>
          <a:chOff x="0" y="0"/>
          <a:chExt cx="0" cy="0"/>
        </a:xfrm>
      </p:grpSpPr>
      <p:sp>
        <p:nvSpPr>
          <p:cNvPr id="682" name="Google Shape;682;p52"/>
          <p:cNvSpPr txBox="1">
            <a:spLocks noGrp="1"/>
          </p:cNvSpPr>
          <p:nvPr>
            <p:ph type="subTitle" idx="1"/>
          </p:nvPr>
        </p:nvSpPr>
        <p:spPr>
          <a:xfrm>
            <a:off x="720000" y="2055900"/>
            <a:ext cx="3017400" cy="135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683" name="Google Shape;683;p52"/>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684" name="Google Shape;684;p52"/>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sp>
        <p:nvSpPr>
          <p:cNvPr id="685" name="Google Shape;685;p52"/>
          <p:cNvSpPr txBox="1">
            <a:spLocks noGrp="1"/>
          </p:cNvSpPr>
          <p:nvPr>
            <p:ph type="title"/>
          </p:nvPr>
        </p:nvSpPr>
        <p:spPr>
          <a:xfrm>
            <a:off x="711775" y="496066"/>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686" name="Google Shape;686;p52"/>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687" name="Google Shape;687;p52"/>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688" name="Google Shape;688;p52"/>
          <p:cNvGrpSpPr/>
          <p:nvPr/>
        </p:nvGrpSpPr>
        <p:grpSpPr>
          <a:xfrm>
            <a:off x="720109" y="4778227"/>
            <a:ext cx="2286088" cy="182894"/>
            <a:chOff x="720050" y="3874525"/>
            <a:chExt cx="3423825" cy="490200"/>
          </a:xfrm>
        </p:grpSpPr>
        <p:sp>
          <p:nvSpPr>
            <p:cNvPr id="689" name="Google Shape;689;p52"/>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2"/>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2"/>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2"/>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2"/>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2"/>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2"/>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2"/>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 name="Google Shape;697;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698"/>
        <p:cNvGrpSpPr/>
        <p:nvPr/>
      </p:nvGrpSpPr>
      <p:grpSpPr>
        <a:xfrm>
          <a:off x="0" y="0"/>
          <a:ext cx="0" cy="0"/>
          <a:chOff x="0" y="0"/>
          <a:chExt cx="0" cy="0"/>
        </a:xfrm>
      </p:grpSpPr>
      <p:sp>
        <p:nvSpPr>
          <p:cNvPr id="699" name="Google Shape;699;p53"/>
          <p:cNvSpPr txBox="1">
            <a:spLocks noGrp="1"/>
          </p:cNvSpPr>
          <p:nvPr>
            <p:ph type="subTitle" idx="1"/>
          </p:nvPr>
        </p:nvSpPr>
        <p:spPr>
          <a:xfrm>
            <a:off x="720000" y="1894650"/>
            <a:ext cx="2690100" cy="135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700" name="Google Shape;700;p53"/>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701" name="Google Shape;701;p53"/>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sp>
        <p:nvSpPr>
          <p:cNvPr id="702" name="Google Shape;702;p53"/>
          <p:cNvSpPr txBox="1">
            <a:spLocks noGrp="1"/>
          </p:cNvSpPr>
          <p:nvPr>
            <p:ph type="title"/>
          </p:nvPr>
        </p:nvSpPr>
        <p:spPr>
          <a:xfrm>
            <a:off x="711775" y="496075"/>
            <a:ext cx="38601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703" name="Google Shape;703;p53"/>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704" name="Google Shape;704;p53"/>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705" name="Google Shape;705;p53"/>
          <p:cNvGrpSpPr/>
          <p:nvPr/>
        </p:nvGrpSpPr>
        <p:grpSpPr>
          <a:xfrm>
            <a:off x="720109" y="4778227"/>
            <a:ext cx="2286088" cy="182894"/>
            <a:chOff x="720050" y="3874525"/>
            <a:chExt cx="3423825" cy="490200"/>
          </a:xfrm>
        </p:grpSpPr>
        <p:sp>
          <p:nvSpPr>
            <p:cNvPr id="706" name="Google Shape;706;p53"/>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3"/>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3"/>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3"/>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3"/>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3"/>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3"/>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3"/>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 name="Google Shape;714;p5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715"/>
        <p:cNvGrpSpPr/>
        <p:nvPr/>
      </p:nvGrpSpPr>
      <p:grpSpPr>
        <a:xfrm>
          <a:off x="0" y="0"/>
          <a:ext cx="0" cy="0"/>
          <a:chOff x="0" y="0"/>
          <a:chExt cx="0" cy="0"/>
        </a:xfrm>
      </p:grpSpPr>
      <p:sp>
        <p:nvSpPr>
          <p:cNvPr id="716" name="Google Shape;716;p54"/>
          <p:cNvSpPr txBox="1">
            <a:spLocks noGrp="1"/>
          </p:cNvSpPr>
          <p:nvPr>
            <p:ph type="title"/>
          </p:nvPr>
        </p:nvSpPr>
        <p:spPr>
          <a:xfrm>
            <a:off x="720000" y="2571738"/>
            <a:ext cx="2286000" cy="4572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17" name="Google Shape;717;p54"/>
          <p:cNvSpPr txBox="1">
            <a:spLocks noGrp="1"/>
          </p:cNvSpPr>
          <p:nvPr>
            <p:ph type="subTitle" idx="1"/>
          </p:nvPr>
        </p:nvSpPr>
        <p:spPr>
          <a:xfrm>
            <a:off x="720000" y="3028938"/>
            <a:ext cx="2286000" cy="82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18" name="Google Shape;718;p54"/>
          <p:cNvSpPr txBox="1">
            <a:spLocks noGrp="1"/>
          </p:cNvSpPr>
          <p:nvPr>
            <p:ph type="title" idx="2"/>
          </p:nvPr>
        </p:nvSpPr>
        <p:spPr>
          <a:xfrm>
            <a:off x="3403800" y="2571738"/>
            <a:ext cx="2286000" cy="4572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19" name="Google Shape;719;p54"/>
          <p:cNvSpPr txBox="1">
            <a:spLocks noGrp="1"/>
          </p:cNvSpPr>
          <p:nvPr>
            <p:ph type="subTitle" idx="3"/>
          </p:nvPr>
        </p:nvSpPr>
        <p:spPr>
          <a:xfrm>
            <a:off x="3403800" y="3028938"/>
            <a:ext cx="2286000" cy="82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20" name="Google Shape;720;p54"/>
          <p:cNvSpPr txBox="1">
            <a:spLocks noGrp="1"/>
          </p:cNvSpPr>
          <p:nvPr>
            <p:ph type="title" idx="4"/>
          </p:nvPr>
        </p:nvSpPr>
        <p:spPr>
          <a:xfrm>
            <a:off x="6138000" y="2571713"/>
            <a:ext cx="2286000" cy="4572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21" name="Google Shape;721;p54"/>
          <p:cNvSpPr txBox="1">
            <a:spLocks noGrp="1"/>
          </p:cNvSpPr>
          <p:nvPr>
            <p:ph type="subTitle" idx="5"/>
          </p:nvPr>
        </p:nvSpPr>
        <p:spPr>
          <a:xfrm>
            <a:off x="6138000" y="3028913"/>
            <a:ext cx="2286000" cy="82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722" name="Google Shape;722;p54"/>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723" name="Google Shape;723;p54"/>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sp>
        <p:nvSpPr>
          <p:cNvPr id="724" name="Google Shape;724;p54"/>
          <p:cNvSpPr txBox="1">
            <a:spLocks noGrp="1"/>
          </p:cNvSpPr>
          <p:nvPr>
            <p:ph type="title" idx="6"/>
          </p:nvPr>
        </p:nvSpPr>
        <p:spPr>
          <a:xfrm>
            <a:off x="711775" y="496066"/>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725" name="Google Shape;725;p54"/>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726" name="Google Shape;726;p54"/>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727" name="Google Shape;727;p54"/>
          <p:cNvGrpSpPr/>
          <p:nvPr/>
        </p:nvGrpSpPr>
        <p:grpSpPr>
          <a:xfrm>
            <a:off x="720109" y="4778227"/>
            <a:ext cx="2286088" cy="182894"/>
            <a:chOff x="720050" y="3874525"/>
            <a:chExt cx="3423825" cy="490200"/>
          </a:xfrm>
        </p:grpSpPr>
        <p:sp>
          <p:nvSpPr>
            <p:cNvPr id="728" name="Google Shape;728;p54"/>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4"/>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4"/>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4"/>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4"/>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4"/>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4"/>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4"/>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 name="Google Shape;736;p5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737"/>
        <p:cNvGrpSpPr/>
        <p:nvPr/>
      </p:nvGrpSpPr>
      <p:grpSpPr>
        <a:xfrm>
          <a:off x="0" y="0"/>
          <a:ext cx="0" cy="0"/>
          <a:chOff x="0" y="0"/>
          <a:chExt cx="0" cy="0"/>
        </a:xfrm>
      </p:grpSpPr>
      <p:sp>
        <p:nvSpPr>
          <p:cNvPr id="738" name="Google Shape;738;p55"/>
          <p:cNvSpPr txBox="1">
            <a:spLocks noGrp="1"/>
          </p:cNvSpPr>
          <p:nvPr>
            <p:ph type="title"/>
          </p:nvPr>
        </p:nvSpPr>
        <p:spPr>
          <a:xfrm>
            <a:off x="720009" y="2800350"/>
            <a:ext cx="1645800" cy="4572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39" name="Google Shape;739;p55"/>
          <p:cNvSpPr txBox="1">
            <a:spLocks noGrp="1"/>
          </p:cNvSpPr>
          <p:nvPr>
            <p:ph type="subTitle" idx="1"/>
          </p:nvPr>
        </p:nvSpPr>
        <p:spPr>
          <a:xfrm>
            <a:off x="720009" y="3328050"/>
            <a:ext cx="1645800" cy="73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40" name="Google Shape;740;p55"/>
          <p:cNvSpPr txBox="1">
            <a:spLocks noGrp="1"/>
          </p:cNvSpPr>
          <p:nvPr>
            <p:ph type="title" idx="2"/>
          </p:nvPr>
        </p:nvSpPr>
        <p:spPr>
          <a:xfrm>
            <a:off x="4776528" y="2800350"/>
            <a:ext cx="1645800" cy="4572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41" name="Google Shape;741;p55"/>
          <p:cNvSpPr txBox="1">
            <a:spLocks noGrp="1"/>
          </p:cNvSpPr>
          <p:nvPr>
            <p:ph type="subTitle" idx="3"/>
          </p:nvPr>
        </p:nvSpPr>
        <p:spPr>
          <a:xfrm>
            <a:off x="4776523" y="3328050"/>
            <a:ext cx="1645800" cy="73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42" name="Google Shape;742;p55"/>
          <p:cNvSpPr txBox="1">
            <a:spLocks noGrp="1"/>
          </p:cNvSpPr>
          <p:nvPr>
            <p:ph type="title" idx="4"/>
          </p:nvPr>
        </p:nvSpPr>
        <p:spPr>
          <a:xfrm>
            <a:off x="2748268" y="2800350"/>
            <a:ext cx="1645800" cy="4572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43" name="Google Shape;743;p55"/>
          <p:cNvSpPr txBox="1">
            <a:spLocks noGrp="1"/>
          </p:cNvSpPr>
          <p:nvPr>
            <p:ph type="subTitle" idx="5"/>
          </p:nvPr>
        </p:nvSpPr>
        <p:spPr>
          <a:xfrm>
            <a:off x="2748266" y="3328050"/>
            <a:ext cx="1645800" cy="73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44" name="Google Shape;744;p55"/>
          <p:cNvSpPr txBox="1">
            <a:spLocks noGrp="1"/>
          </p:cNvSpPr>
          <p:nvPr>
            <p:ph type="title" idx="6"/>
          </p:nvPr>
        </p:nvSpPr>
        <p:spPr>
          <a:xfrm>
            <a:off x="6804787" y="2800350"/>
            <a:ext cx="1645800" cy="4572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45" name="Google Shape;745;p55"/>
          <p:cNvSpPr txBox="1">
            <a:spLocks noGrp="1"/>
          </p:cNvSpPr>
          <p:nvPr>
            <p:ph type="subTitle" idx="7"/>
          </p:nvPr>
        </p:nvSpPr>
        <p:spPr>
          <a:xfrm>
            <a:off x="6804780" y="3328050"/>
            <a:ext cx="1645800" cy="73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746" name="Google Shape;746;p55"/>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747" name="Google Shape;747;p55"/>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sp>
        <p:nvSpPr>
          <p:cNvPr id="748" name="Google Shape;748;p55"/>
          <p:cNvSpPr txBox="1">
            <a:spLocks noGrp="1"/>
          </p:cNvSpPr>
          <p:nvPr>
            <p:ph type="title" idx="8"/>
          </p:nvPr>
        </p:nvSpPr>
        <p:spPr>
          <a:xfrm>
            <a:off x="711775" y="496066"/>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749" name="Google Shape;749;p55"/>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750" name="Google Shape;750;p55"/>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751" name="Google Shape;751;p55"/>
          <p:cNvGrpSpPr/>
          <p:nvPr/>
        </p:nvGrpSpPr>
        <p:grpSpPr>
          <a:xfrm>
            <a:off x="720109" y="4778227"/>
            <a:ext cx="2286088" cy="182894"/>
            <a:chOff x="720050" y="3874525"/>
            <a:chExt cx="3423825" cy="490200"/>
          </a:xfrm>
        </p:grpSpPr>
        <p:sp>
          <p:nvSpPr>
            <p:cNvPr id="752" name="Google Shape;752;p55"/>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5"/>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5"/>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5"/>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5"/>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5"/>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5"/>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5"/>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0" name="Google Shape;760;p5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761"/>
        <p:cNvGrpSpPr/>
        <p:nvPr/>
      </p:nvGrpSpPr>
      <p:grpSpPr>
        <a:xfrm>
          <a:off x="0" y="0"/>
          <a:ext cx="0" cy="0"/>
          <a:chOff x="0" y="0"/>
          <a:chExt cx="0" cy="0"/>
        </a:xfrm>
      </p:grpSpPr>
      <p:sp>
        <p:nvSpPr>
          <p:cNvPr id="762" name="Google Shape;762;p56"/>
          <p:cNvSpPr txBox="1">
            <a:spLocks noGrp="1"/>
          </p:cNvSpPr>
          <p:nvPr>
            <p:ph type="title"/>
          </p:nvPr>
        </p:nvSpPr>
        <p:spPr>
          <a:xfrm>
            <a:off x="720000" y="1888900"/>
            <a:ext cx="2286000" cy="4572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63" name="Google Shape;763;p56"/>
          <p:cNvSpPr txBox="1">
            <a:spLocks noGrp="1"/>
          </p:cNvSpPr>
          <p:nvPr>
            <p:ph type="subTitle" idx="1"/>
          </p:nvPr>
        </p:nvSpPr>
        <p:spPr>
          <a:xfrm>
            <a:off x="720000" y="2340400"/>
            <a:ext cx="22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4" name="Google Shape;764;p56"/>
          <p:cNvSpPr txBox="1">
            <a:spLocks noGrp="1"/>
          </p:cNvSpPr>
          <p:nvPr>
            <p:ph type="title" idx="2"/>
          </p:nvPr>
        </p:nvSpPr>
        <p:spPr>
          <a:xfrm>
            <a:off x="3429000" y="1888900"/>
            <a:ext cx="2286000" cy="4572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65" name="Google Shape;765;p56"/>
          <p:cNvSpPr txBox="1">
            <a:spLocks noGrp="1"/>
          </p:cNvSpPr>
          <p:nvPr>
            <p:ph type="subTitle" idx="3"/>
          </p:nvPr>
        </p:nvSpPr>
        <p:spPr>
          <a:xfrm>
            <a:off x="3429000" y="2340400"/>
            <a:ext cx="22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6" name="Google Shape;766;p56"/>
          <p:cNvSpPr txBox="1">
            <a:spLocks noGrp="1"/>
          </p:cNvSpPr>
          <p:nvPr>
            <p:ph type="title" idx="4"/>
          </p:nvPr>
        </p:nvSpPr>
        <p:spPr>
          <a:xfrm>
            <a:off x="720000" y="3661500"/>
            <a:ext cx="2286000" cy="4572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67" name="Google Shape;767;p56"/>
          <p:cNvSpPr txBox="1">
            <a:spLocks noGrp="1"/>
          </p:cNvSpPr>
          <p:nvPr>
            <p:ph type="subTitle" idx="5"/>
          </p:nvPr>
        </p:nvSpPr>
        <p:spPr>
          <a:xfrm>
            <a:off x="720000" y="4118700"/>
            <a:ext cx="22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8" name="Google Shape;768;p56"/>
          <p:cNvSpPr txBox="1">
            <a:spLocks noGrp="1"/>
          </p:cNvSpPr>
          <p:nvPr>
            <p:ph type="title" idx="6"/>
          </p:nvPr>
        </p:nvSpPr>
        <p:spPr>
          <a:xfrm>
            <a:off x="3429000" y="3661500"/>
            <a:ext cx="2286000" cy="4572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69" name="Google Shape;769;p56"/>
          <p:cNvSpPr txBox="1">
            <a:spLocks noGrp="1"/>
          </p:cNvSpPr>
          <p:nvPr>
            <p:ph type="subTitle" idx="7"/>
          </p:nvPr>
        </p:nvSpPr>
        <p:spPr>
          <a:xfrm>
            <a:off x="3428998" y="4118700"/>
            <a:ext cx="22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70" name="Google Shape;770;p56"/>
          <p:cNvSpPr txBox="1">
            <a:spLocks noGrp="1"/>
          </p:cNvSpPr>
          <p:nvPr>
            <p:ph type="title" idx="8"/>
          </p:nvPr>
        </p:nvSpPr>
        <p:spPr>
          <a:xfrm>
            <a:off x="6137995" y="1888900"/>
            <a:ext cx="2286000" cy="4572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71" name="Google Shape;771;p56"/>
          <p:cNvSpPr txBox="1">
            <a:spLocks noGrp="1"/>
          </p:cNvSpPr>
          <p:nvPr>
            <p:ph type="subTitle" idx="9"/>
          </p:nvPr>
        </p:nvSpPr>
        <p:spPr>
          <a:xfrm>
            <a:off x="6137995" y="2340400"/>
            <a:ext cx="22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72" name="Google Shape;772;p56"/>
          <p:cNvSpPr txBox="1">
            <a:spLocks noGrp="1"/>
          </p:cNvSpPr>
          <p:nvPr>
            <p:ph type="title" idx="13"/>
          </p:nvPr>
        </p:nvSpPr>
        <p:spPr>
          <a:xfrm>
            <a:off x="6137995" y="3661500"/>
            <a:ext cx="2286000" cy="4572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73" name="Google Shape;773;p56"/>
          <p:cNvSpPr txBox="1">
            <a:spLocks noGrp="1"/>
          </p:cNvSpPr>
          <p:nvPr>
            <p:ph type="subTitle" idx="14"/>
          </p:nvPr>
        </p:nvSpPr>
        <p:spPr>
          <a:xfrm>
            <a:off x="6137995" y="4118700"/>
            <a:ext cx="22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774" name="Google Shape;774;p56"/>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775" name="Google Shape;775;p56"/>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sp>
        <p:nvSpPr>
          <p:cNvPr id="776" name="Google Shape;776;p56"/>
          <p:cNvSpPr txBox="1">
            <a:spLocks noGrp="1"/>
          </p:cNvSpPr>
          <p:nvPr>
            <p:ph type="title" idx="15"/>
          </p:nvPr>
        </p:nvSpPr>
        <p:spPr>
          <a:xfrm>
            <a:off x="711775" y="496066"/>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777" name="Google Shape;777;p56"/>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778" name="Google Shape;778;p56"/>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779" name="Google Shape;779;p56"/>
          <p:cNvGrpSpPr/>
          <p:nvPr/>
        </p:nvGrpSpPr>
        <p:grpSpPr>
          <a:xfrm>
            <a:off x="720109" y="4778227"/>
            <a:ext cx="2286088" cy="182894"/>
            <a:chOff x="720050" y="3874525"/>
            <a:chExt cx="3423825" cy="490200"/>
          </a:xfrm>
        </p:grpSpPr>
        <p:sp>
          <p:nvSpPr>
            <p:cNvPr id="780" name="Google Shape;780;p56"/>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6"/>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6"/>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6"/>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6"/>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6"/>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6"/>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6"/>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8" name="Google Shape;788;p5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789"/>
        <p:cNvGrpSpPr/>
        <p:nvPr/>
      </p:nvGrpSpPr>
      <p:grpSpPr>
        <a:xfrm>
          <a:off x="0" y="0"/>
          <a:ext cx="0" cy="0"/>
          <a:chOff x="0" y="0"/>
          <a:chExt cx="0" cy="0"/>
        </a:xfrm>
      </p:grpSpPr>
      <p:sp>
        <p:nvSpPr>
          <p:cNvPr id="790" name="Google Shape;790;p57"/>
          <p:cNvSpPr txBox="1">
            <a:spLocks noGrp="1"/>
          </p:cNvSpPr>
          <p:nvPr>
            <p:ph type="title" hasCustomPrompt="1"/>
          </p:nvPr>
        </p:nvSpPr>
        <p:spPr>
          <a:xfrm>
            <a:off x="711775" y="1959906"/>
            <a:ext cx="2194500" cy="11946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6200"/>
              <a:buNone/>
              <a:defRPr sz="60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791" name="Google Shape;791;p57"/>
          <p:cNvSpPr txBox="1">
            <a:spLocks noGrp="1"/>
          </p:cNvSpPr>
          <p:nvPr>
            <p:ph type="subTitle" idx="1"/>
          </p:nvPr>
        </p:nvSpPr>
        <p:spPr>
          <a:xfrm>
            <a:off x="711775" y="3160288"/>
            <a:ext cx="2194500" cy="72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92" name="Google Shape;792;p57"/>
          <p:cNvSpPr txBox="1">
            <a:spLocks noGrp="1"/>
          </p:cNvSpPr>
          <p:nvPr>
            <p:ph type="title" idx="2" hasCustomPrompt="1"/>
          </p:nvPr>
        </p:nvSpPr>
        <p:spPr>
          <a:xfrm>
            <a:off x="3474750" y="1959888"/>
            <a:ext cx="2194500" cy="11946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6200"/>
              <a:buNone/>
              <a:defRPr sz="60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793" name="Google Shape;793;p57"/>
          <p:cNvSpPr txBox="1">
            <a:spLocks noGrp="1"/>
          </p:cNvSpPr>
          <p:nvPr>
            <p:ph type="subTitle" idx="3"/>
          </p:nvPr>
        </p:nvSpPr>
        <p:spPr>
          <a:xfrm>
            <a:off x="3474750" y="3160255"/>
            <a:ext cx="2194500" cy="72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94" name="Google Shape;794;p57"/>
          <p:cNvSpPr txBox="1">
            <a:spLocks noGrp="1"/>
          </p:cNvSpPr>
          <p:nvPr>
            <p:ph type="title" idx="4" hasCustomPrompt="1"/>
          </p:nvPr>
        </p:nvSpPr>
        <p:spPr>
          <a:xfrm>
            <a:off x="6237725" y="1956750"/>
            <a:ext cx="2194500" cy="11946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6200"/>
              <a:buNone/>
              <a:defRPr sz="60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795" name="Google Shape;795;p57"/>
          <p:cNvSpPr txBox="1">
            <a:spLocks noGrp="1"/>
          </p:cNvSpPr>
          <p:nvPr>
            <p:ph type="subTitle" idx="5"/>
          </p:nvPr>
        </p:nvSpPr>
        <p:spPr>
          <a:xfrm>
            <a:off x="6237725" y="3154500"/>
            <a:ext cx="2194500" cy="72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796" name="Google Shape;796;p57"/>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797" name="Google Shape;797;p57"/>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cxnSp>
        <p:nvCxnSpPr>
          <p:cNvPr id="798" name="Google Shape;798;p57"/>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799" name="Google Shape;799;p57"/>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800" name="Google Shape;800;p57"/>
          <p:cNvGrpSpPr/>
          <p:nvPr/>
        </p:nvGrpSpPr>
        <p:grpSpPr>
          <a:xfrm>
            <a:off x="720109" y="4778227"/>
            <a:ext cx="2286088" cy="182894"/>
            <a:chOff x="720050" y="3874525"/>
            <a:chExt cx="3423825" cy="490200"/>
          </a:xfrm>
        </p:grpSpPr>
        <p:sp>
          <p:nvSpPr>
            <p:cNvPr id="801" name="Google Shape;801;p57"/>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7"/>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7"/>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7"/>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7"/>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7"/>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7"/>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7"/>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9" name="Google Shape;809;p5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810"/>
        <p:cNvGrpSpPr/>
        <p:nvPr/>
      </p:nvGrpSpPr>
      <p:grpSpPr>
        <a:xfrm>
          <a:off x="0" y="0"/>
          <a:ext cx="0" cy="0"/>
          <a:chOff x="0" y="0"/>
          <a:chExt cx="0" cy="0"/>
        </a:xfrm>
      </p:grpSpPr>
      <p:sp>
        <p:nvSpPr>
          <p:cNvPr id="811" name="Google Shape;811;p58"/>
          <p:cNvSpPr txBox="1">
            <a:spLocks noGrp="1"/>
          </p:cNvSpPr>
          <p:nvPr>
            <p:ph type="ctrTitle"/>
          </p:nvPr>
        </p:nvSpPr>
        <p:spPr>
          <a:xfrm>
            <a:off x="2746550" y="540000"/>
            <a:ext cx="3657600" cy="13716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5200"/>
              <a:buNone/>
              <a:defRPr sz="8000">
                <a:solidFill>
                  <a:schemeClr val="accen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812" name="Google Shape;812;p58"/>
          <p:cNvSpPr txBox="1">
            <a:spLocks noGrp="1"/>
          </p:cNvSpPr>
          <p:nvPr>
            <p:ph type="subTitle" idx="1"/>
          </p:nvPr>
        </p:nvSpPr>
        <p:spPr>
          <a:xfrm>
            <a:off x="2746550" y="2127363"/>
            <a:ext cx="3657600" cy="91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cxnSp>
        <p:nvCxnSpPr>
          <p:cNvPr id="813" name="Google Shape;813;p58"/>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814" name="Google Shape;814;p58"/>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cxnSp>
        <p:nvCxnSpPr>
          <p:cNvPr id="815" name="Google Shape;815;p58"/>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816" name="Google Shape;816;p58"/>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817" name="Google Shape;817;p58"/>
          <p:cNvGrpSpPr/>
          <p:nvPr/>
        </p:nvGrpSpPr>
        <p:grpSpPr>
          <a:xfrm>
            <a:off x="720109" y="4778227"/>
            <a:ext cx="2286088" cy="182894"/>
            <a:chOff x="720050" y="3874525"/>
            <a:chExt cx="3423825" cy="490200"/>
          </a:xfrm>
        </p:grpSpPr>
        <p:sp>
          <p:nvSpPr>
            <p:cNvPr id="818" name="Google Shape;818;p58"/>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8"/>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8"/>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8"/>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8"/>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8"/>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8"/>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8"/>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 name="Google Shape;826;p58"/>
          <p:cNvSpPr txBox="1"/>
          <p:nvPr/>
        </p:nvSpPr>
        <p:spPr>
          <a:xfrm>
            <a:off x="2343100" y="3839037"/>
            <a:ext cx="4457700" cy="3657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300"/>
              </a:spcBef>
              <a:spcAft>
                <a:spcPts val="0"/>
              </a:spcAft>
              <a:buNone/>
            </a:pPr>
            <a:r>
              <a:rPr lang="ru" sz="1200">
                <a:solidFill>
                  <a:srgbClr val="434343"/>
                </a:solidFill>
                <a:latin typeface="Anaheim"/>
                <a:ea typeface="Anaheim"/>
                <a:cs typeface="Anaheim"/>
                <a:sym typeface="Anaheim"/>
              </a:rPr>
              <a:t>CREDITS: This presentation template was created by </a:t>
            </a:r>
            <a:r>
              <a:rPr lang="ru" sz="1200">
                <a:solidFill>
                  <a:srgbClr val="434343"/>
                </a:solidFill>
                <a:uFill>
                  <a:noFill/>
                </a:uFill>
                <a:latin typeface="Anaheim"/>
                <a:ea typeface="Anaheim"/>
                <a:cs typeface="Anaheim"/>
                <a:sym typeface="Anaheim"/>
                <a:hlinkClick r:id="rId2">
                  <a:extLst>
                    <a:ext uri="{A12FA001-AC4F-418D-AE19-62706E023703}">
                      <ahyp:hlinkClr xmlns:ahyp="http://schemas.microsoft.com/office/drawing/2018/hyperlinkcolor" val="tx"/>
                    </a:ext>
                  </a:extLst>
                </a:hlinkClick>
              </a:rPr>
              <a:t>Slidesgo</a:t>
            </a:r>
            <a:r>
              <a:rPr lang="ru" sz="1200">
                <a:solidFill>
                  <a:srgbClr val="434343"/>
                </a:solidFill>
                <a:latin typeface="Anaheim"/>
                <a:ea typeface="Anaheim"/>
                <a:cs typeface="Anaheim"/>
                <a:sym typeface="Anaheim"/>
              </a:rPr>
              <a:t>, including icons by </a:t>
            </a:r>
            <a:r>
              <a:rPr lang="ru" sz="1200">
                <a:solidFill>
                  <a:srgbClr val="434343"/>
                </a:solidFill>
                <a:uFill>
                  <a:noFill/>
                </a:uFill>
                <a:latin typeface="Anaheim"/>
                <a:ea typeface="Anaheim"/>
                <a:cs typeface="Anaheim"/>
                <a:sym typeface="Anaheim"/>
                <a:hlinkClick r:id="rId3">
                  <a:extLst>
                    <a:ext uri="{A12FA001-AC4F-418D-AE19-62706E023703}">
                      <ahyp:hlinkClr xmlns:ahyp="http://schemas.microsoft.com/office/drawing/2018/hyperlinkcolor" val="tx"/>
                    </a:ext>
                  </a:extLst>
                </a:hlinkClick>
              </a:rPr>
              <a:t>Flaticon</a:t>
            </a:r>
            <a:r>
              <a:rPr lang="ru" sz="1200">
                <a:solidFill>
                  <a:srgbClr val="434343"/>
                </a:solidFill>
                <a:latin typeface="Anaheim"/>
                <a:ea typeface="Anaheim"/>
                <a:cs typeface="Anaheim"/>
                <a:sym typeface="Anaheim"/>
              </a:rPr>
              <a:t>, and infographics &amp; images by </a:t>
            </a:r>
            <a:r>
              <a:rPr lang="ru" sz="1200">
                <a:solidFill>
                  <a:srgbClr val="434343"/>
                </a:solidFill>
                <a:uFill>
                  <a:noFill/>
                </a:uFill>
                <a:latin typeface="Anaheim"/>
                <a:ea typeface="Anaheim"/>
                <a:cs typeface="Anaheim"/>
                <a:sym typeface="Anaheim"/>
                <a:hlinkClick r:id="rId4">
                  <a:extLst>
                    <a:ext uri="{A12FA001-AC4F-418D-AE19-62706E023703}">
                      <ahyp:hlinkClr xmlns:ahyp="http://schemas.microsoft.com/office/drawing/2018/hyperlinkcolor" val="tx"/>
                    </a:ext>
                  </a:extLst>
                </a:hlinkClick>
              </a:rPr>
              <a:t>Freepik</a:t>
            </a:r>
            <a:endParaRPr sz="1200">
              <a:solidFill>
                <a:srgbClr val="434343"/>
              </a:solidFill>
              <a:latin typeface="Anaheim"/>
              <a:ea typeface="Anaheim"/>
              <a:cs typeface="Anaheim"/>
              <a:sym typeface="Anaheim"/>
            </a:endParaRPr>
          </a:p>
        </p:txBody>
      </p:sp>
      <p:sp>
        <p:nvSpPr>
          <p:cNvPr id="827" name="Google Shape;827;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828"/>
        <p:cNvGrpSpPr/>
        <p:nvPr/>
      </p:nvGrpSpPr>
      <p:grpSpPr>
        <a:xfrm>
          <a:off x="0" y="0"/>
          <a:ext cx="0" cy="0"/>
          <a:chOff x="0" y="0"/>
          <a:chExt cx="0" cy="0"/>
        </a:xfrm>
      </p:grpSpPr>
      <p:cxnSp>
        <p:nvCxnSpPr>
          <p:cNvPr id="829" name="Google Shape;829;p59"/>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830" name="Google Shape;830;p59"/>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cxnSp>
        <p:nvCxnSpPr>
          <p:cNvPr id="831" name="Google Shape;831;p59"/>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832" name="Google Shape;832;p59"/>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833" name="Google Shape;833;p59"/>
          <p:cNvGrpSpPr/>
          <p:nvPr/>
        </p:nvGrpSpPr>
        <p:grpSpPr>
          <a:xfrm>
            <a:off x="720109" y="4778227"/>
            <a:ext cx="2286088" cy="182894"/>
            <a:chOff x="720050" y="3874525"/>
            <a:chExt cx="3423825" cy="490200"/>
          </a:xfrm>
        </p:grpSpPr>
        <p:sp>
          <p:nvSpPr>
            <p:cNvPr id="834" name="Google Shape;834;p59"/>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9"/>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9"/>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9"/>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9"/>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9"/>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9"/>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9"/>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2" name="Google Shape;842;p5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47"/>
        <p:cNvGrpSpPr/>
        <p:nvPr/>
      </p:nvGrpSpPr>
      <p:grpSpPr>
        <a:xfrm>
          <a:off x="0" y="0"/>
          <a:ext cx="0" cy="0"/>
          <a:chOff x="0" y="0"/>
          <a:chExt cx="0" cy="0"/>
        </a:xfrm>
      </p:grpSpPr>
      <p:cxnSp>
        <p:nvCxnSpPr>
          <p:cNvPr id="848" name="Google Shape;848;p61"/>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849" name="Google Shape;849;p61"/>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cxnSp>
        <p:nvCxnSpPr>
          <p:cNvPr id="850" name="Google Shape;850;p61"/>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851" name="Google Shape;851;p61"/>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sp>
        <p:nvSpPr>
          <p:cNvPr id="852" name="Google Shape;852;p61"/>
          <p:cNvSpPr txBox="1">
            <a:spLocks noGrp="1"/>
          </p:cNvSpPr>
          <p:nvPr>
            <p:ph type="ctrTitle"/>
          </p:nvPr>
        </p:nvSpPr>
        <p:spPr>
          <a:xfrm>
            <a:off x="720050" y="651451"/>
            <a:ext cx="3423900" cy="19203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Clr>
                <a:srgbClr val="191919"/>
              </a:buClr>
              <a:buSzPts val="5200"/>
              <a:buNone/>
              <a:defRPr sz="9000">
                <a:solidFill>
                  <a:srgbClr val="191919"/>
                </a:solidFill>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853" name="Google Shape;853;p61"/>
          <p:cNvSpPr txBox="1">
            <a:spLocks noGrp="1"/>
          </p:cNvSpPr>
          <p:nvPr>
            <p:ph type="subTitle" idx="1"/>
          </p:nvPr>
        </p:nvSpPr>
        <p:spPr>
          <a:xfrm>
            <a:off x="720050" y="2733187"/>
            <a:ext cx="3423900" cy="685800"/>
          </a:xfrm>
          <a:prstGeom prst="rect">
            <a:avLst/>
          </a:prstGeom>
          <a:solidFill>
            <a:schemeClr val="dk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solidFill>
                  <a:schemeClr val="accen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54"/>
        <p:cNvGrpSpPr/>
        <p:nvPr/>
      </p:nvGrpSpPr>
      <p:grpSpPr>
        <a:xfrm>
          <a:off x="0" y="0"/>
          <a:ext cx="0" cy="0"/>
          <a:chOff x="0" y="0"/>
          <a:chExt cx="0" cy="0"/>
        </a:xfrm>
      </p:grpSpPr>
      <p:sp>
        <p:nvSpPr>
          <p:cNvPr id="855" name="Google Shape;855;p62"/>
          <p:cNvSpPr txBox="1">
            <a:spLocks noGrp="1"/>
          </p:cNvSpPr>
          <p:nvPr>
            <p:ph type="title"/>
          </p:nvPr>
        </p:nvSpPr>
        <p:spPr>
          <a:xfrm>
            <a:off x="4949400" y="2195363"/>
            <a:ext cx="3200400" cy="1645800"/>
          </a:xfrm>
          <a:prstGeom prst="rect">
            <a:avLst/>
          </a:prstGeom>
          <a:solidFill>
            <a:schemeClr val="dk1"/>
          </a:solidFill>
        </p:spPr>
        <p:txBody>
          <a:bodyPr spcFirstLastPara="1" wrap="square" lIns="91425" tIns="91425" rIns="91425" bIns="91425" anchor="ctr" anchorCtr="0">
            <a:noAutofit/>
          </a:bodyPr>
          <a:lstStyle>
            <a:lvl1pPr lvl="0" rtl="0">
              <a:spcBef>
                <a:spcPts val="0"/>
              </a:spcBef>
              <a:spcAft>
                <a:spcPts val="0"/>
              </a:spcAft>
              <a:buSzPts val="3600"/>
              <a:buNone/>
              <a:defRPr sz="5000">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56" name="Google Shape;856;p62"/>
          <p:cNvSpPr txBox="1">
            <a:spLocks noGrp="1"/>
          </p:cNvSpPr>
          <p:nvPr>
            <p:ph type="title" idx="2" hasCustomPrompt="1"/>
          </p:nvPr>
        </p:nvSpPr>
        <p:spPr>
          <a:xfrm>
            <a:off x="4949400" y="540000"/>
            <a:ext cx="1463100" cy="15399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10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57" name="Google Shape;857;p62"/>
          <p:cNvSpPr txBox="1">
            <a:spLocks noGrp="1"/>
          </p:cNvSpPr>
          <p:nvPr>
            <p:ph type="subTitle" idx="1"/>
          </p:nvPr>
        </p:nvSpPr>
        <p:spPr>
          <a:xfrm>
            <a:off x="4949250" y="3956613"/>
            <a:ext cx="3200400" cy="640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858" name="Google Shape;858;p62"/>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859" name="Google Shape;859;p62"/>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cxnSp>
        <p:nvCxnSpPr>
          <p:cNvPr id="860" name="Google Shape;860;p62"/>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861" name="Google Shape;861;p62"/>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862" name="Google Shape;862;p62"/>
          <p:cNvGrpSpPr/>
          <p:nvPr/>
        </p:nvGrpSpPr>
        <p:grpSpPr>
          <a:xfrm>
            <a:off x="720109" y="4778227"/>
            <a:ext cx="2286088" cy="182894"/>
            <a:chOff x="720050" y="3874525"/>
            <a:chExt cx="3423825" cy="490200"/>
          </a:xfrm>
        </p:grpSpPr>
        <p:sp>
          <p:nvSpPr>
            <p:cNvPr id="863" name="Google Shape;863;p62"/>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2"/>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2"/>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2"/>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2"/>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62"/>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2"/>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62"/>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1" name="Google Shape;871;p6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72"/>
        <p:cNvGrpSpPr/>
        <p:nvPr/>
      </p:nvGrpSpPr>
      <p:grpSpPr>
        <a:xfrm>
          <a:off x="0" y="0"/>
          <a:ext cx="0" cy="0"/>
          <a:chOff x="0" y="0"/>
          <a:chExt cx="0" cy="0"/>
        </a:xfrm>
      </p:grpSpPr>
      <p:sp>
        <p:nvSpPr>
          <p:cNvPr id="873" name="Google Shape;873;p63"/>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AutoNum type="arabicPeriod"/>
              <a:defRPr sz="1250"/>
            </a:lvl1pPr>
            <a:lvl2pPr marL="914400" lvl="1" indent="-304800" rtl="0">
              <a:lnSpc>
                <a:spcPct val="115000"/>
              </a:lnSpc>
              <a:spcBef>
                <a:spcPts val="0"/>
              </a:spcBef>
              <a:spcAft>
                <a:spcPts val="0"/>
              </a:spcAft>
              <a:buSzPts val="1200"/>
              <a:buFont typeface="Roboto Condensed Light"/>
              <a:buAutoNum type="alphaLcPeriod"/>
              <a:defRPr/>
            </a:lvl2pPr>
            <a:lvl3pPr marL="1371600" lvl="2" indent="-304800" rtl="0">
              <a:lnSpc>
                <a:spcPct val="115000"/>
              </a:lnSpc>
              <a:spcBef>
                <a:spcPts val="0"/>
              </a:spcBef>
              <a:spcAft>
                <a:spcPts val="0"/>
              </a:spcAft>
              <a:buSzPts val="1200"/>
              <a:buFont typeface="Roboto Condensed Light"/>
              <a:buAutoNum type="romanLcPeriod"/>
              <a:defRPr/>
            </a:lvl3pPr>
            <a:lvl4pPr marL="1828800" lvl="3" indent="-304800" rtl="0">
              <a:lnSpc>
                <a:spcPct val="115000"/>
              </a:lnSpc>
              <a:spcBef>
                <a:spcPts val="0"/>
              </a:spcBef>
              <a:spcAft>
                <a:spcPts val="0"/>
              </a:spcAft>
              <a:buSzPts val="1200"/>
              <a:buFont typeface="Roboto Condensed Light"/>
              <a:buAutoNum type="arabicPeriod"/>
              <a:defRPr/>
            </a:lvl4pPr>
            <a:lvl5pPr marL="2286000" lvl="4" indent="-304800" rtl="0">
              <a:lnSpc>
                <a:spcPct val="115000"/>
              </a:lnSpc>
              <a:spcBef>
                <a:spcPts val="0"/>
              </a:spcBef>
              <a:spcAft>
                <a:spcPts val="0"/>
              </a:spcAft>
              <a:buSzPts val="1200"/>
              <a:buFont typeface="Roboto Condensed Light"/>
              <a:buAutoNum type="alphaLcPeriod"/>
              <a:defRPr/>
            </a:lvl5pPr>
            <a:lvl6pPr marL="2743200" lvl="5" indent="-304800" rtl="0">
              <a:lnSpc>
                <a:spcPct val="115000"/>
              </a:lnSpc>
              <a:spcBef>
                <a:spcPts val="0"/>
              </a:spcBef>
              <a:spcAft>
                <a:spcPts val="0"/>
              </a:spcAft>
              <a:buSzPts val="1200"/>
              <a:buFont typeface="Roboto Condensed Light"/>
              <a:buAutoNum type="romanLcPeriod"/>
              <a:defRPr/>
            </a:lvl6pPr>
            <a:lvl7pPr marL="3200400" lvl="6" indent="-304800" rtl="0">
              <a:lnSpc>
                <a:spcPct val="115000"/>
              </a:lnSpc>
              <a:spcBef>
                <a:spcPts val="0"/>
              </a:spcBef>
              <a:spcAft>
                <a:spcPts val="0"/>
              </a:spcAft>
              <a:buSzPts val="1200"/>
              <a:buFont typeface="Roboto Condensed Light"/>
              <a:buAutoNum type="arabicPeriod"/>
              <a:defRPr/>
            </a:lvl7pPr>
            <a:lvl8pPr marL="3657600" lvl="7" indent="-304800" rtl="0">
              <a:lnSpc>
                <a:spcPct val="115000"/>
              </a:lnSpc>
              <a:spcBef>
                <a:spcPts val="0"/>
              </a:spcBef>
              <a:spcAft>
                <a:spcPts val="0"/>
              </a:spcAft>
              <a:buSzPts val="1200"/>
              <a:buFont typeface="Roboto Condensed Light"/>
              <a:buAutoNum type="alphaLcPeriod"/>
              <a:defRPr/>
            </a:lvl8pPr>
            <a:lvl9pPr marL="4114800" lvl="8" indent="-304800" rtl="0">
              <a:lnSpc>
                <a:spcPct val="115000"/>
              </a:lnSpc>
              <a:spcBef>
                <a:spcPts val="0"/>
              </a:spcBef>
              <a:spcAft>
                <a:spcPts val="0"/>
              </a:spcAft>
              <a:buSzPts val="1200"/>
              <a:buFont typeface="Roboto Condensed Light"/>
              <a:buAutoNum type="romanLcPeriod"/>
              <a:defRPr/>
            </a:lvl9pPr>
          </a:lstStyle>
          <a:p>
            <a:endParaRPr/>
          </a:p>
        </p:txBody>
      </p:sp>
      <p:cxnSp>
        <p:nvCxnSpPr>
          <p:cNvPr id="874" name="Google Shape;874;p63"/>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875" name="Google Shape;875;p63"/>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sp>
        <p:nvSpPr>
          <p:cNvPr id="876" name="Google Shape;876;p63"/>
          <p:cNvSpPr txBox="1">
            <a:spLocks noGrp="1"/>
          </p:cNvSpPr>
          <p:nvPr>
            <p:ph type="title"/>
          </p:nvPr>
        </p:nvSpPr>
        <p:spPr>
          <a:xfrm>
            <a:off x="711775" y="496066"/>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877" name="Google Shape;877;p63"/>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878" name="Google Shape;878;p63"/>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879" name="Google Shape;879;p63"/>
          <p:cNvGrpSpPr/>
          <p:nvPr/>
        </p:nvGrpSpPr>
        <p:grpSpPr>
          <a:xfrm>
            <a:off x="720109" y="4778227"/>
            <a:ext cx="2286088" cy="182894"/>
            <a:chOff x="720050" y="3874525"/>
            <a:chExt cx="3423825" cy="490200"/>
          </a:xfrm>
        </p:grpSpPr>
        <p:sp>
          <p:nvSpPr>
            <p:cNvPr id="880" name="Google Shape;880;p63"/>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3"/>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3"/>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3"/>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3"/>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3"/>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3"/>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3"/>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8" name="Google Shape;888;p6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89"/>
        <p:cNvGrpSpPr/>
        <p:nvPr/>
      </p:nvGrpSpPr>
      <p:grpSpPr>
        <a:xfrm>
          <a:off x="0" y="0"/>
          <a:ext cx="0" cy="0"/>
          <a:chOff x="0" y="0"/>
          <a:chExt cx="0" cy="0"/>
        </a:xfrm>
      </p:grpSpPr>
      <p:sp>
        <p:nvSpPr>
          <p:cNvPr id="890" name="Google Shape;890;p64"/>
          <p:cNvSpPr txBox="1">
            <a:spLocks noGrp="1"/>
          </p:cNvSpPr>
          <p:nvPr>
            <p:ph type="subTitle" idx="1"/>
          </p:nvPr>
        </p:nvSpPr>
        <p:spPr>
          <a:xfrm>
            <a:off x="1296774" y="2571750"/>
            <a:ext cx="2743200" cy="457200"/>
          </a:xfrm>
          <a:prstGeom prst="rect">
            <a:avLst/>
          </a:prstGeom>
          <a:solidFill>
            <a:schemeClr val="dk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a:solidFill>
                  <a:schemeClr val="accent1"/>
                </a:solidFill>
                <a:latin typeface="Anton"/>
                <a:ea typeface="Anton"/>
                <a:cs typeface="Anton"/>
                <a:sym typeface="Anton"/>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891" name="Google Shape;891;p64"/>
          <p:cNvSpPr txBox="1">
            <a:spLocks noGrp="1"/>
          </p:cNvSpPr>
          <p:nvPr>
            <p:ph type="subTitle" idx="2"/>
          </p:nvPr>
        </p:nvSpPr>
        <p:spPr>
          <a:xfrm>
            <a:off x="5104049" y="2571750"/>
            <a:ext cx="2743200" cy="457200"/>
          </a:xfrm>
          <a:prstGeom prst="rect">
            <a:avLst/>
          </a:prstGeom>
          <a:solidFill>
            <a:schemeClr val="dk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a:solidFill>
                  <a:schemeClr val="accent1"/>
                </a:solidFill>
                <a:latin typeface="Anton"/>
                <a:ea typeface="Anton"/>
                <a:cs typeface="Anton"/>
                <a:sym typeface="Anton"/>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892" name="Google Shape;892;p64"/>
          <p:cNvSpPr txBox="1">
            <a:spLocks noGrp="1"/>
          </p:cNvSpPr>
          <p:nvPr>
            <p:ph type="subTitle" idx="3"/>
          </p:nvPr>
        </p:nvSpPr>
        <p:spPr>
          <a:xfrm>
            <a:off x="1296763" y="3028950"/>
            <a:ext cx="2743200" cy="100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93" name="Google Shape;893;p64"/>
          <p:cNvSpPr txBox="1">
            <a:spLocks noGrp="1"/>
          </p:cNvSpPr>
          <p:nvPr>
            <p:ph type="subTitle" idx="4"/>
          </p:nvPr>
        </p:nvSpPr>
        <p:spPr>
          <a:xfrm>
            <a:off x="5104038" y="3028950"/>
            <a:ext cx="2743200" cy="100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894" name="Google Shape;894;p64"/>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895" name="Google Shape;895;p64"/>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sp>
        <p:nvSpPr>
          <p:cNvPr id="896" name="Google Shape;896;p64"/>
          <p:cNvSpPr txBox="1">
            <a:spLocks noGrp="1"/>
          </p:cNvSpPr>
          <p:nvPr>
            <p:ph type="title"/>
          </p:nvPr>
        </p:nvSpPr>
        <p:spPr>
          <a:xfrm>
            <a:off x="711775" y="496066"/>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897" name="Google Shape;897;p64"/>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898" name="Google Shape;898;p64"/>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899" name="Google Shape;899;p64"/>
          <p:cNvGrpSpPr/>
          <p:nvPr/>
        </p:nvGrpSpPr>
        <p:grpSpPr>
          <a:xfrm>
            <a:off x="720109" y="4778227"/>
            <a:ext cx="2286088" cy="182894"/>
            <a:chOff x="720050" y="3874525"/>
            <a:chExt cx="3423825" cy="490200"/>
          </a:xfrm>
        </p:grpSpPr>
        <p:sp>
          <p:nvSpPr>
            <p:cNvPr id="900" name="Google Shape;900;p64"/>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4"/>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4"/>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64"/>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4"/>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4"/>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4"/>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4"/>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8" name="Google Shape;908;p6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09"/>
        <p:cNvGrpSpPr/>
        <p:nvPr/>
      </p:nvGrpSpPr>
      <p:grpSpPr>
        <a:xfrm>
          <a:off x="0" y="0"/>
          <a:ext cx="0" cy="0"/>
          <a:chOff x="0" y="0"/>
          <a:chExt cx="0" cy="0"/>
        </a:xfrm>
      </p:grpSpPr>
      <p:cxnSp>
        <p:nvCxnSpPr>
          <p:cNvPr id="910" name="Google Shape;910;p65"/>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911" name="Google Shape;911;p65"/>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sp>
        <p:nvSpPr>
          <p:cNvPr id="912" name="Google Shape;912;p65"/>
          <p:cNvSpPr txBox="1">
            <a:spLocks noGrp="1"/>
          </p:cNvSpPr>
          <p:nvPr>
            <p:ph type="title"/>
          </p:nvPr>
        </p:nvSpPr>
        <p:spPr>
          <a:xfrm>
            <a:off x="711775" y="496066"/>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913" name="Google Shape;913;p65"/>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914" name="Google Shape;914;p65"/>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915" name="Google Shape;915;p65"/>
          <p:cNvGrpSpPr/>
          <p:nvPr/>
        </p:nvGrpSpPr>
        <p:grpSpPr>
          <a:xfrm>
            <a:off x="720109" y="4778227"/>
            <a:ext cx="2286088" cy="182894"/>
            <a:chOff x="720050" y="3874525"/>
            <a:chExt cx="3423825" cy="490200"/>
          </a:xfrm>
        </p:grpSpPr>
        <p:sp>
          <p:nvSpPr>
            <p:cNvPr id="916" name="Google Shape;916;p65"/>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65"/>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65"/>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65"/>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65"/>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65"/>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65"/>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65"/>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 name="Google Shape;924;p6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25"/>
        <p:cNvGrpSpPr/>
        <p:nvPr/>
      </p:nvGrpSpPr>
      <p:grpSpPr>
        <a:xfrm>
          <a:off x="0" y="0"/>
          <a:ext cx="0" cy="0"/>
          <a:chOff x="0" y="0"/>
          <a:chExt cx="0" cy="0"/>
        </a:xfrm>
      </p:grpSpPr>
      <p:sp>
        <p:nvSpPr>
          <p:cNvPr id="926" name="Google Shape;926;p66"/>
          <p:cNvSpPr txBox="1">
            <a:spLocks noGrp="1"/>
          </p:cNvSpPr>
          <p:nvPr>
            <p:ph type="body" idx="1"/>
          </p:nvPr>
        </p:nvSpPr>
        <p:spPr>
          <a:xfrm>
            <a:off x="3410475" y="1520200"/>
            <a:ext cx="4572000" cy="27432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cxnSp>
        <p:nvCxnSpPr>
          <p:cNvPr id="927" name="Google Shape;927;p66"/>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928" name="Google Shape;928;p66"/>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sp>
        <p:nvSpPr>
          <p:cNvPr id="929" name="Google Shape;929;p66"/>
          <p:cNvSpPr txBox="1">
            <a:spLocks noGrp="1"/>
          </p:cNvSpPr>
          <p:nvPr>
            <p:ph type="title"/>
          </p:nvPr>
        </p:nvSpPr>
        <p:spPr>
          <a:xfrm>
            <a:off x="711775" y="496066"/>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930" name="Google Shape;930;p66"/>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931" name="Google Shape;931;p66"/>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932" name="Google Shape;932;p66"/>
          <p:cNvGrpSpPr/>
          <p:nvPr/>
        </p:nvGrpSpPr>
        <p:grpSpPr>
          <a:xfrm>
            <a:off x="720109" y="4778227"/>
            <a:ext cx="2286088" cy="182894"/>
            <a:chOff x="720050" y="3874525"/>
            <a:chExt cx="3423825" cy="490200"/>
          </a:xfrm>
        </p:grpSpPr>
        <p:sp>
          <p:nvSpPr>
            <p:cNvPr id="933" name="Google Shape;933;p66"/>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66"/>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66"/>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66"/>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66"/>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66"/>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66"/>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66"/>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1" name="Google Shape;941;p6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42"/>
        <p:cNvGrpSpPr/>
        <p:nvPr/>
      </p:nvGrpSpPr>
      <p:grpSpPr>
        <a:xfrm>
          <a:off x="0" y="0"/>
          <a:ext cx="0" cy="0"/>
          <a:chOff x="0" y="0"/>
          <a:chExt cx="0" cy="0"/>
        </a:xfrm>
      </p:grpSpPr>
      <p:sp>
        <p:nvSpPr>
          <p:cNvPr id="943" name="Google Shape;943;p67"/>
          <p:cNvSpPr txBox="1">
            <a:spLocks noGrp="1"/>
          </p:cNvSpPr>
          <p:nvPr>
            <p:ph type="title"/>
          </p:nvPr>
        </p:nvSpPr>
        <p:spPr>
          <a:xfrm>
            <a:off x="1388100" y="1108650"/>
            <a:ext cx="6367800" cy="292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10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cxnSp>
        <p:nvCxnSpPr>
          <p:cNvPr id="944" name="Google Shape;944;p67"/>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945" name="Google Shape;945;p67"/>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cxnSp>
        <p:nvCxnSpPr>
          <p:cNvPr id="946" name="Google Shape;946;p67"/>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947" name="Google Shape;947;p67"/>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948" name="Google Shape;948;p67"/>
          <p:cNvGrpSpPr/>
          <p:nvPr/>
        </p:nvGrpSpPr>
        <p:grpSpPr>
          <a:xfrm>
            <a:off x="720109" y="4778227"/>
            <a:ext cx="2286088" cy="182894"/>
            <a:chOff x="720050" y="3874525"/>
            <a:chExt cx="3423825" cy="490200"/>
          </a:xfrm>
        </p:grpSpPr>
        <p:sp>
          <p:nvSpPr>
            <p:cNvPr id="949" name="Google Shape;949;p67"/>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7"/>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67"/>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67"/>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67"/>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67"/>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67"/>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67"/>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7" name="Google Shape;957;p6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58"/>
        <p:cNvGrpSpPr/>
        <p:nvPr/>
      </p:nvGrpSpPr>
      <p:grpSpPr>
        <a:xfrm>
          <a:off x="0" y="0"/>
          <a:ext cx="0" cy="0"/>
          <a:chOff x="0" y="0"/>
          <a:chExt cx="0" cy="0"/>
        </a:xfrm>
      </p:grpSpPr>
      <p:sp>
        <p:nvSpPr>
          <p:cNvPr id="959" name="Google Shape;959;p68"/>
          <p:cNvSpPr txBox="1">
            <a:spLocks noGrp="1"/>
          </p:cNvSpPr>
          <p:nvPr>
            <p:ph type="title"/>
          </p:nvPr>
        </p:nvSpPr>
        <p:spPr>
          <a:xfrm>
            <a:off x="2286000" y="1200150"/>
            <a:ext cx="4572000" cy="18288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600"/>
              <a:buNone/>
              <a:defRPr sz="10000">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60" name="Google Shape;960;p68"/>
          <p:cNvSpPr txBox="1">
            <a:spLocks noGrp="1"/>
          </p:cNvSpPr>
          <p:nvPr>
            <p:ph type="subTitle" idx="1"/>
          </p:nvPr>
        </p:nvSpPr>
        <p:spPr>
          <a:xfrm>
            <a:off x="2286000" y="3028961"/>
            <a:ext cx="4572000" cy="91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961" name="Google Shape;961;p68"/>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962" name="Google Shape;962;p68"/>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cxnSp>
        <p:nvCxnSpPr>
          <p:cNvPr id="963" name="Google Shape;963;p68"/>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964" name="Google Shape;964;p68"/>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965" name="Google Shape;965;p68"/>
          <p:cNvGrpSpPr/>
          <p:nvPr/>
        </p:nvGrpSpPr>
        <p:grpSpPr>
          <a:xfrm>
            <a:off x="720109" y="4778227"/>
            <a:ext cx="2286088" cy="182894"/>
            <a:chOff x="720050" y="3874525"/>
            <a:chExt cx="3423825" cy="490200"/>
          </a:xfrm>
        </p:grpSpPr>
        <p:sp>
          <p:nvSpPr>
            <p:cNvPr id="966" name="Google Shape;966;p68"/>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8"/>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8"/>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68"/>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68"/>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68"/>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68"/>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8"/>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4" name="Google Shape;974;p6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75"/>
        <p:cNvGrpSpPr/>
        <p:nvPr/>
      </p:nvGrpSpPr>
      <p:grpSpPr>
        <a:xfrm>
          <a:off x="0" y="0"/>
          <a:ext cx="0" cy="0"/>
          <a:chOff x="0" y="0"/>
          <a:chExt cx="0" cy="0"/>
        </a:xfrm>
      </p:grpSpPr>
      <p:sp>
        <p:nvSpPr>
          <p:cNvPr id="976" name="Google Shape;976;p69"/>
          <p:cNvSpPr txBox="1">
            <a:spLocks noGrp="1"/>
          </p:cNvSpPr>
          <p:nvPr>
            <p:ph type="title"/>
          </p:nvPr>
        </p:nvSpPr>
        <p:spPr>
          <a:xfrm>
            <a:off x="711775" y="1491670"/>
            <a:ext cx="4572000" cy="1188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4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cxnSp>
        <p:nvCxnSpPr>
          <p:cNvPr id="977" name="Google Shape;977;p69"/>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978" name="Google Shape;978;p69"/>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cxnSp>
        <p:nvCxnSpPr>
          <p:cNvPr id="979" name="Google Shape;979;p69"/>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980" name="Google Shape;980;p69"/>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981" name="Google Shape;981;p69"/>
          <p:cNvGrpSpPr/>
          <p:nvPr/>
        </p:nvGrpSpPr>
        <p:grpSpPr>
          <a:xfrm>
            <a:off x="720109" y="4778227"/>
            <a:ext cx="2286088" cy="182894"/>
            <a:chOff x="720050" y="3874525"/>
            <a:chExt cx="3423825" cy="490200"/>
          </a:xfrm>
        </p:grpSpPr>
        <p:sp>
          <p:nvSpPr>
            <p:cNvPr id="982" name="Google Shape;982;p69"/>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9"/>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69"/>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9"/>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9"/>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9"/>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9"/>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9"/>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0" name="Google Shape;990;p6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91"/>
        <p:cNvGrpSpPr/>
        <p:nvPr/>
      </p:nvGrpSpPr>
      <p:grpSpPr>
        <a:xfrm>
          <a:off x="0" y="0"/>
          <a:ext cx="0" cy="0"/>
          <a:chOff x="0" y="0"/>
          <a:chExt cx="0" cy="0"/>
        </a:xfrm>
      </p:grpSpPr>
      <p:sp>
        <p:nvSpPr>
          <p:cNvPr id="992" name="Google Shape;992;p70"/>
          <p:cNvSpPr txBox="1">
            <a:spLocks noGrp="1"/>
          </p:cNvSpPr>
          <p:nvPr>
            <p:ph type="title" hasCustomPrompt="1"/>
          </p:nvPr>
        </p:nvSpPr>
        <p:spPr>
          <a:xfrm>
            <a:off x="1143000" y="1380825"/>
            <a:ext cx="6858000" cy="18288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9600"/>
              <a:buNone/>
              <a:defRPr sz="10000">
                <a:solidFill>
                  <a:schemeClr val="accent1"/>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993" name="Google Shape;993;p70"/>
          <p:cNvSpPr txBox="1">
            <a:spLocks noGrp="1"/>
          </p:cNvSpPr>
          <p:nvPr>
            <p:ph type="subTitle" idx="1"/>
          </p:nvPr>
        </p:nvSpPr>
        <p:spPr>
          <a:xfrm>
            <a:off x="1143000" y="3209625"/>
            <a:ext cx="6858000" cy="54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cxnSp>
        <p:nvCxnSpPr>
          <p:cNvPr id="994" name="Google Shape;994;p70"/>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995" name="Google Shape;995;p70"/>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cxnSp>
        <p:nvCxnSpPr>
          <p:cNvPr id="996" name="Google Shape;996;p70"/>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997" name="Google Shape;997;p70"/>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998" name="Google Shape;998;p70"/>
          <p:cNvGrpSpPr/>
          <p:nvPr/>
        </p:nvGrpSpPr>
        <p:grpSpPr>
          <a:xfrm>
            <a:off x="720109" y="4778227"/>
            <a:ext cx="2286088" cy="182894"/>
            <a:chOff x="720050" y="3874525"/>
            <a:chExt cx="3423825" cy="490200"/>
          </a:xfrm>
        </p:grpSpPr>
        <p:sp>
          <p:nvSpPr>
            <p:cNvPr id="999" name="Google Shape;999;p70"/>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70"/>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70"/>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70"/>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70"/>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70"/>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70"/>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70"/>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7" name="Google Shape;1007;p7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008"/>
        <p:cNvGrpSpPr/>
        <p:nvPr/>
      </p:nvGrpSpPr>
      <p:grpSpPr>
        <a:xfrm>
          <a:off x="0" y="0"/>
          <a:ext cx="0" cy="0"/>
          <a:chOff x="0" y="0"/>
          <a:chExt cx="0" cy="0"/>
        </a:xfrm>
      </p:grpSpPr>
      <p:sp>
        <p:nvSpPr>
          <p:cNvPr id="1009" name="Google Shape;1009;p7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010"/>
        <p:cNvGrpSpPr/>
        <p:nvPr/>
      </p:nvGrpSpPr>
      <p:grpSpPr>
        <a:xfrm>
          <a:off x="0" y="0"/>
          <a:ext cx="0" cy="0"/>
          <a:chOff x="0" y="0"/>
          <a:chExt cx="0" cy="0"/>
        </a:xfrm>
      </p:grpSpPr>
      <p:sp>
        <p:nvSpPr>
          <p:cNvPr id="1011" name="Google Shape;1011;p72"/>
          <p:cNvSpPr txBox="1">
            <a:spLocks noGrp="1"/>
          </p:cNvSpPr>
          <p:nvPr>
            <p:ph type="subTitle" idx="1"/>
          </p:nvPr>
        </p:nvSpPr>
        <p:spPr>
          <a:xfrm>
            <a:off x="4995000" y="1604439"/>
            <a:ext cx="685800" cy="1008000"/>
          </a:xfrm>
          <a:prstGeom prst="rect">
            <a:avLst/>
          </a:prstGeom>
          <a:solidFill>
            <a:schemeClr val="dk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a:solidFill>
                  <a:schemeClr val="accent1"/>
                </a:solidFill>
                <a:latin typeface="Anton"/>
                <a:ea typeface="Anton"/>
                <a:cs typeface="Anton"/>
                <a:sym typeface="Anton"/>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012" name="Google Shape;1012;p72"/>
          <p:cNvSpPr txBox="1">
            <a:spLocks noGrp="1"/>
          </p:cNvSpPr>
          <p:nvPr>
            <p:ph type="subTitle" idx="2"/>
          </p:nvPr>
        </p:nvSpPr>
        <p:spPr>
          <a:xfrm>
            <a:off x="4995000" y="2841039"/>
            <a:ext cx="685800" cy="1005900"/>
          </a:xfrm>
          <a:prstGeom prst="rect">
            <a:avLst/>
          </a:prstGeom>
          <a:solidFill>
            <a:schemeClr val="dk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a:solidFill>
                  <a:schemeClr val="accent1"/>
                </a:solidFill>
                <a:latin typeface="Anton"/>
                <a:ea typeface="Anton"/>
                <a:cs typeface="Anton"/>
                <a:sym typeface="Anton"/>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013" name="Google Shape;1013;p72"/>
          <p:cNvSpPr txBox="1">
            <a:spLocks noGrp="1"/>
          </p:cNvSpPr>
          <p:nvPr>
            <p:ph type="subTitle" idx="3"/>
          </p:nvPr>
        </p:nvSpPr>
        <p:spPr>
          <a:xfrm>
            <a:off x="5680788" y="1604439"/>
            <a:ext cx="2743200" cy="100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14" name="Google Shape;1014;p72"/>
          <p:cNvSpPr txBox="1">
            <a:spLocks noGrp="1"/>
          </p:cNvSpPr>
          <p:nvPr>
            <p:ph type="subTitle" idx="4"/>
          </p:nvPr>
        </p:nvSpPr>
        <p:spPr>
          <a:xfrm>
            <a:off x="5680788" y="2839989"/>
            <a:ext cx="2743200" cy="100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1015" name="Google Shape;1015;p72"/>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1016" name="Google Shape;1016;p72"/>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sp>
        <p:nvSpPr>
          <p:cNvPr id="1017" name="Google Shape;1017;p72"/>
          <p:cNvSpPr txBox="1">
            <a:spLocks noGrp="1"/>
          </p:cNvSpPr>
          <p:nvPr>
            <p:ph type="title"/>
          </p:nvPr>
        </p:nvSpPr>
        <p:spPr>
          <a:xfrm>
            <a:off x="711775" y="496066"/>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018" name="Google Shape;1018;p72"/>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1019" name="Google Shape;1019;p72"/>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1020" name="Google Shape;1020;p72"/>
          <p:cNvGrpSpPr/>
          <p:nvPr/>
        </p:nvGrpSpPr>
        <p:grpSpPr>
          <a:xfrm>
            <a:off x="720109" y="4778227"/>
            <a:ext cx="2286088" cy="182894"/>
            <a:chOff x="720050" y="3874525"/>
            <a:chExt cx="3423825" cy="490200"/>
          </a:xfrm>
        </p:grpSpPr>
        <p:sp>
          <p:nvSpPr>
            <p:cNvPr id="1021" name="Google Shape;1021;p72"/>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72"/>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72"/>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72"/>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72"/>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72"/>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72"/>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72"/>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9" name="Google Shape;1029;p7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030"/>
        <p:cNvGrpSpPr/>
        <p:nvPr/>
      </p:nvGrpSpPr>
      <p:grpSpPr>
        <a:xfrm>
          <a:off x="0" y="0"/>
          <a:ext cx="0" cy="0"/>
          <a:chOff x="0" y="0"/>
          <a:chExt cx="0" cy="0"/>
        </a:xfrm>
      </p:grpSpPr>
      <p:sp>
        <p:nvSpPr>
          <p:cNvPr id="1031" name="Google Shape;1031;p73"/>
          <p:cNvSpPr txBox="1">
            <a:spLocks noGrp="1"/>
          </p:cNvSpPr>
          <p:nvPr>
            <p:ph type="title"/>
          </p:nvPr>
        </p:nvSpPr>
        <p:spPr>
          <a:xfrm>
            <a:off x="720000" y="2352375"/>
            <a:ext cx="1645800" cy="825900"/>
          </a:xfrm>
          <a:prstGeom prst="rect">
            <a:avLst/>
          </a:prstGeom>
          <a:solidFill>
            <a:schemeClr val="dk1"/>
          </a:solidFill>
        </p:spPr>
        <p:txBody>
          <a:bodyPr spcFirstLastPara="1" wrap="square" lIns="91425" tIns="91425" rIns="91425" bIns="91425" anchor="ctr" anchorCtr="0">
            <a:noAutofit/>
          </a:bodyPr>
          <a:lstStyle>
            <a:lvl1pPr lvl="0" rtl="0">
              <a:spcBef>
                <a:spcPts val="0"/>
              </a:spcBef>
              <a:spcAft>
                <a:spcPts val="0"/>
              </a:spcAft>
              <a:buSzPts val="2400"/>
              <a:buNone/>
              <a:defRPr sz="20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2" name="Google Shape;1032;p73"/>
          <p:cNvSpPr txBox="1">
            <a:spLocks noGrp="1"/>
          </p:cNvSpPr>
          <p:nvPr>
            <p:ph type="title" idx="2" hasCustomPrompt="1"/>
          </p:nvPr>
        </p:nvSpPr>
        <p:spPr>
          <a:xfrm>
            <a:off x="720000" y="1682775"/>
            <a:ext cx="8988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33" name="Google Shape;1033;p73"/>
          <p:cNvSpPr txBox="1">
            <a:spLocks noGrp="1"/>
          </p:cNvSpPr>
          <p:nvPr>
            <p:ph type="subTitle" idx="1"/>
          </p:nvPr>
        </p:nvSpPr>
        <p:spPr>
          <a:xfrm>
            <a:off x="720000" y="3178497"/>
            <a:ext cx="1645800" cy="102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34" name="Google Shape;1034;p73"/>
          <p:cNvSpPr txBox="1">
            <a:spLocks noGrp="1"/>
          </p:cNvSpPr>
          <p:nvPr>
            <p:ph type="title" idx="3"/>
          </p:nvPr>
        </p:nvSpPr>
        <p:spPr>
          <a:xfrm>
            <a:off x="2739400" y="2352375"/>
            <a:ext cx="1645800" cy="825900"/>
          </a:xfrm>
          <a:prstGeom prst="rect">
            <a:avLst/>
          </a:prstGeom>
          <a:solidFill>
            <a:schemeClr val="dk1"/>
          </a:solidFill>
        </p:spPr>
        <p:txBody>
          <a:bodyPr spcFirstLastPara="1" wrap="square" lIns="91425" tIns="91425" rIns="91425" bIns="91425" anchor="ctr" anchorCtr="0">
            <a:noAutofit/>
          </a:bodyPr>
          <a:lstStyle>
            <a:lvl1pPr lvl="0" rtl="0">
              <a:spcBef>
                <a:spcPts val="0"/>
              </a:spcBef>
              <a:spcAft>
                <a:spcPts val="0"/>
              </a:spcAft>
              <a:buSzPts val="2400"/>
              <a:buNone/>
              <a:defRPr sz="20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5" name="Google Shape;1035;p73"/>
          <p:cNvSpPr txBox="1">
            <a:spLocks noGrp="1"/>
          </p:cNvSpPr>
          <p:nvPr>
            <p:ph type="title" idx="4" hasCustomPrompt="1"/>
          </p:nvPr>
        </p:nvSpPr>
        <p:spPr>
          <a:xfrm>
            <a:off x="2739400" y="1682775"/>
            <a:ext cx="8988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36" name="Google Shape;1036;p73"/>
          <p:cNvSpPr txBox="1">
            <a:spLocks noGrp="1"/>
          </p:cNvSpPr>
          <p:nvPr>
            <p:ph type="subTitle" idx="5"/>
          </p:nvPr>
        </p:nvSpPr>
        <p:spPr>
          <a:xfrm>
            <a:off x="2739400" y="3178497"/>
            <a:ext cx="1645800" cy="102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37" name="Google Shape;1037;p73"/>
          <p:cNvSpPr txBox="1">
            <a:spLocks noGrp="1"/>
          </p:cNvSpPr>
          <p:nvPr>
            <p:ph type="title" idx="6"/>
          </p:nvPr>
        </p:nvSpPr>
        <p:spPr>
          <a:xfrm>
            <a:off x="4758800" y="2352375"/>
            <a:ext cx="1645800" cy="825900"/>
          </a:xfrm>
          <a:prstGeom prst="rect">
            <a:avLst/>
          </a:prstGeom>
          <a:solidFill>
            <a:schemeClr val="dk1"/>
          </a:solidFill>
        </p:spPr>
        <p:txBody>
          <a:bodyPr spcFirstLastPara="1" wrap="square" lIns="91425" tIns="91425" rIns="91425" bIns="91425" anchor="ctr" anchorCtr="0">
            <a:noAutofit/>
          </a:bodyPr>
          <a:lstStyle>
            <a:lvl1pPr lvl="0" rtl="0">
              <a:spcBef>
                <a:spcPts val="0"/>
              </a:spcBef>
              <a:spcAft>
                <a:spcPts val="0"/>
              </a:spcAft>
              <a:buSzPts val="2400"/>
              <a:buNone/>
              <a:defRPr sz="20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8" name="Google Shape;1038;p73"/>
          <p:cNvSpPr txBox="1">
            <a:spLocks noGrp="1"/>
          </p:cNvSpPr>
          <p:nvPr>
            <p:ph type="title" idx="7" hasCustomPrompt="1"/>
          </p:nvPr>
        </p:nvSpPr>
        <p:spPr>
          <a:xfrm>
            <a:off x="4758800" y="1682775"/>
            <a:ext cx="8988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39" name="Google Shape;1039;p73"/>
          <p:cNvSpPr txBox="1">
            <a:spLocks noGrp="1"/>
          </p:cNvSpPr>
          <p:nvPr>
            <p:ph type="subTitle" idx="8"/>
          </p:nvPr>
        </p:nvSpPr>
        <p:spPr>
          <a:xfrm>
            <a:off x="4758800" y="3178497"/>
            <a:ext cx="1645800" cy="102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40" name="Google Shape;1040;p73"/>
          <p:cNvSpPr txBox="1">
            <a:spLocks noGrp="1"/>
          </p:cNvSpPr>
          <p:nvPr>
            <p:ph type="title" idx="9"/>
          </p:nvPr>
        </p:nvSpPr>
        <p:spPr>
          <a:xfrm>
            <a:off x="6778200" y="2352375"/>
            <a:ext cx="1645800" cy="825900"/>
          </a:xfrm>
          <a:prstGeom prst="rect">
            <a:avLst/>
          </a:prstGeom>
          <a:solidFill>
            <a:schemeClr val="dk1"/>
          </a:solidFill>
        </p:spPr>
        <p:txBody>
          <a:bodyPr spcFirstLastPara="1" wrap="square" lIns="91425" tIns="91425" rIns="91425" bIns="91425" anchor="ctr" anchorCtr="0">
            <a:noAutofit/>
          </a:bodyPr>
          <a:lstStyle>
            <a:lvl1pPr lvl="0" rtl="0">
              <a:spcBef>
                <a:spcPts val="0"/>
              </a:spcBef>
              <a:spcAft>
                <a:spcPts val="0"/>
              </a:spcAft>
              <a:buSzPts val="2400"/>
              <a:buNone/>
              <a:defRPr sz="20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41" name="Google Shape;1041;p73"/>
          <p:cNvSpPr txBox="1">
            <a:spLocks noGrp="1"/>
          </p:cNvSpPr>
          <p:nvPr>
            <p:ph type="title" idx="13" hasCustomPrompt="1"/>
          </p:nvPr>
        </p:nvSpPr>
        <p:spPr>
          <a:xfrm>
            <a:off x="6778200" y="1682775"/>
            <a:ext cx="8988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2" name="Google Shape;1042;p73"/>
          <p:cNvSpPr txBox="1">
            <a:spLocks noGrp="1"/>
          </p:cNvSpPr>
          <p:nvPr>
            <p:ph type="subTitle" idx="14"/>
          </p:nvPr>
        </p:nvSpPr>
        <p:spPr>
          <a:xfrm>
            <a:off x="6778200" y="3178497"/>
            <a:ext cx="1645800" cy="102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1043" name="Google Shape;1043;p73"/>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1044" name="Google Shape;1044;p73"/>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sp>
        <p:nvSpPr>
          <p:cNvPr id="1045" name="Google Shape;1045;p73"/>
          <p:cNvSpPr txBox="1">
            <a:spLocks noGrp="1"/>
          </p:cNvSpPr>
          <p:nvPr>
            <p:ph type="title" idx="15"/>
          </p:nvPr>
        </p:nvSpPr>
        <p:spPr>
          <a:xfrm>
            <a:off x="711775" y="496066"/>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046" name="Google Shape;1046;p73"/>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1047" name="Google Shape;1047;p73"/>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1048" name="Google Shape;1048;p73"/>
          <p:cNvGrpSpPr/>
          <p:nvPr/>
        </p:nvGrpSpPr>
        <p:grpSpPr>
          <a:xfrm>
            <a:off x="720109" y="4778227"/>
            <a:ext cx="2286088" cy="182894"/>
            <a:chOff x="720050" y="3874525"/>
            <a:chExt cx="3423825" cy="490200"/>
          </a:xfrm>
        </p:grpSpPr>
        <p:sp>
          <p:nvSpPr>
            <p:cNvPr id="1049" name="Google Shape;1049;p73"/>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73"/>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73"/>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73"/>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73"/>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73"/>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73"/>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73"/>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7" name="Google Shape;1057;p7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058"/>
        <p:cNvGrpSpPr/>
        <p:nvPr/>
      </p:nvGrpSpPr>
      <p:grpSpPr>
        <a:xfrm>
          <a:off x="0" y="0"/>
          <a:ext cx="0" cy="0"/>
          <a:chOff x="0" y="0"/>
          <a:chExt cx="0" cy="0"/>
        </a:xfrm>
      </p:grpSpPr>
      <p:sp>
        <p:nvSpPr>
          <p:cNvPr id="1059" name="Google Shape;1059;p74"/>
          <p:cNvSpPr txBox="1">
            <a:spLocks noGrp="1"/>
          </p:cNvSpPr>
          <p:nvPr>
            <p:ph type="title"/>
          </p:nvPr>
        </p:nvSpPr>
        <p:spPr>
          <a:xfrm>
            <a:off x="1458125" y="3307185"/>
            <a:ext cx="6227700" cy="5487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accen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060" name="Google Shape;1060;p74"/>
          <p:cNvSpPr txBox="1">
            <a:spLocks noGrp="1"/>
          </p:cNvSpPr>
          <p:nvPr>
            <p:ph type="subTitle" idx="1"/>
          </p:nvPr>
        </p:nvSpPr>
        <p:spPr>
          <a:xfrm>
            <a:off x="1458175" y="1295385"/>
            <a:ext cx="6227700" cy="201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30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cxnSp>
        <p:nvCxnSpPr>
          <p:cNvPr id="1061" name="Google Shape;1061;p74"/>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1062" name="Google Shape;1062;p74"/>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cxnSp>
        <p:nvCxnSpPr>
          <p:cNvPr id="1063" name="Google Shape;1063;p74"/>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1064" name="Google Shape;1064;p74"/>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1065" name="Google Shape;1065;p74"/>
          <p:cNvGrpSpPr/>
          <p:nvPr/>
        </p:nvGrpSpPr>
        <p:grpSpPr>
          <a:xfrm>
            <a:off x="720109" y="4778227"/>
            <a:ext cx="2286088" cy="182894"/>
            <a:chOff x="720050" y="3874525"/>
            <a:chExt cx="3423825" cy="490200"/>
          </a:xfrm>
        </p:grpSpPr>
        <p:sp>
          <p:nvSpPr>
            <p:cNvPr id="1066" name="Google Shape;1066;p74"/>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74"/>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74"/>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74"/>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74"/>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74"/>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74"/>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74"/>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4" name="Google Shape;1074;p7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075"/>
        <p:cNvGrpSpPr/>
        <p:nvPr/>
      </p:nvGrpSpPr>
      <p:grpSpPr>
        <a:xfrm>
          <a:off x="0" y="0"/>
          <a:ext cx="0" cy="0"/>
          <a:chOff x="0" y="0"/>
          <a:chExt cx="0" cy="0"/>
        </a:xfrm>
      </p:grpSpPr>
      <p:sp>
        <p:nvSpPr>
          <p:cNvPr id="1076" name="Google Shape;1076;p75"/>
          <p:cNvSpPr txBox="1">
            <a:spLocks noGrp="1"/>
          </p:cNvSpPr>
          <p:nvPr>
            <p:ph type="subTitle" idx="1"/>
          </p:nvPr>
        </p:nvSpPr>
        <p:spPr>
          <a:xfrm>
            <a:off x="720000" y="2055900"/>
            <a:ext cx="3017400" cy="135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1077" name="Google Shape;1077;p75"/>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1078" name="Google Shape;1078;p75"/>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sp>
        <p:nvSpPr>
          <p:cNvPr id="1079" name="Google Shape;1079;p75"/>
          <p:cNvSpPr txBox="1">
            <a:spLocks noGrp="1"/>
          </p:cNvSpPr>
          <p:nvPr>
            <p:ph type="title"/>
          </p:nvPr>
        </p:nvSpPr>
        <p:spPr>
          <a:xfrm>
            <a:off x="711775" y="496066"/>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080" name="Google Shape;1080;p75"/>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1081" name="Google Shape;1081;p75"/>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1082" name="Google Shape;1082;p75"/>
          <p:cNvGrpSpPr/>
          <p:nvPr/>
        </p:nvGrpSpPr>
        <p:grpSpPr>
          <a:xfrm>
            <a:off x="720109" y="4778227"/>
            <a:ext cx="2286088" cy="182894"/>
            <a:chOff x="720050" y="3874525"/>
            <a:chExt cx="3423825" cy="490200"/>
          </a:xfrm>
        </p:grpSpPr>
        <p:sp>
          <p:nvSpPr>
            <p:cNvPr id="1083" name="Google Shape;1083;p75"/>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75"/>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5"/>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75"/>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75"/>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75"/>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5"/>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75"/>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1" name="Google Shape;1091;p7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1092"/>
        <p:cNvGrpSpPr/>
        <p:nvPr/>
      </p:nvGrpSpPr>
      <p:grpSpPr>
        <a:xfrm>
          <a:off x="0" y="0"/>
          <a:ext cx="0" cy="0"/>
          <a:chOff x="0" y="0"/>
          <a:chExt cx="0" cy="0"/>
        </a:xfrm>
      </p:grpSpPr>
      <p:sp>
        <p:nvSpPr>
          <p:cNvPr id="1093" name="Google Shape;1093;p76"/>
          <p:cNvSpPr txBox="1">
            <a:spLocks noGrp="1"/>
          </p:cNvSpPr>
          <p:nvPr>
            <p:ph type="subTitle" idx="1"/>
          </p:nvPr>
        </p:nvSpPr>
        <p:spPr>
          <a:xfrm>
            <a:off x="720000" y="1894650"/>
            <a:ext cx="2690100" cy="135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1094" name="Google Shape;1094;p76"/>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1095" name="Google Shape;1095;p76"/>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sp>
        <p:nvSpPr>
          <p:cNvPr id="1096" name="Google Shape;1096;p76"/>
          <p:cNvSpPr txBox="1">
            <a:spLocks noGrp="1"/>
          </p:cNvSpPr>
          <p:nvPr>
            <p:ph type="title"/>
          </p:nvPr>
        </p:nvSpPr>
        <p:spPr>
          <a:xfrm>
            <a:off x="711775" y="496075"/>
            <a:ext cx="38601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097" name="Google Shape;1097;p76"/>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1098" name="Google Shape;1098;p76"/>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1099" name="Google Shape;1099;p76"/>
          <p:cNvGrpSpPr/>
          <p:nvPr/>
        </p:nvGrpSpPr>
        <p:grpSpPr>
          <a:xfrm>
            <a:off x="720109" y="4778227"/>
            <a:ext cx="2286088" cy="182894"/>
            <a:chOff x="720050" y="3874525"/>
            <a:chExt cx="3423825" cy="490200"/>
          </a:xfrm>
        </p:grpSpPr>
        <p:sp>
          <p:nvSpPr>
            <p:cNvPr id="1100" name="Google Shape;1100;p76"/>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76"/>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76"/>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76"/>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6"/>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76"/>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76"/>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76"/>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8" name="Google Shape;1108;p7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109"/>
        <p:cNvGrpSpPr/>
        <p:nvPr/>
      </p:nvGrpSpPr>
      <p:grpSpPr>
        <a:xfrm>
          <a:off x="0" y="0"/>
          <a:ext cx="0" cy="0"/>
          <a:chOff x="0" y="0"/>
          <a:chExt cx="0" cy="0"/>
        </a:xfrm>
      </p:grpSpPr>
      <p:sp>
        <p:nvSpPr>
          <p:cNvPr id="1110" name="Google Shape;1110;p77"/>
          <p:cNvSpPr txBox="1">
            <a:spLocks noGrp="1"/>
          </p:cNvSpPr>
          <p:nvPr>
            <p:ph type="title"/>
          </p:nvPr>
        </p:nvSpPr>
        <p:spPr>
          <a:xfrm>
            <a:off x="720000" y="2571738"/>
            <a:ext cx="2286000" cy="4572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11" name="Google Shape;1111;p77"/>
          <p:cNvSpPr txBox="1">
            <a:spLocks noGrp="1"/>
          </p:cNvSpPr>
          <p:nvPr>
            <p:ph type="subTitle" idx="1"/>
          </p:nvPr>
        </p:nvSpPr>
        <p:spPr>
          <a:xfrm>
            <a:off x="720000" y="3028938"/>
            <a:ext cx="2286000" cy="82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2" name="Google Shape;1112;p77"/>
          <p:cNvSpPr txBox="1">
            <a:spLocks noGrp="1"/>
          </p:cNvSpPr>
          <p:nvPr>
            <p:ph type="title" idx="2"/>
          </p:nvPr>
        </p:nvSpPr>
        <p:spPr>
          <a:xfrm>
            <a:off x="3403800" y="2571738"/>
            <a:ext cx="2286000" cy="4572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13" name="Google Shape;1113;p77"/>
          <p:cNvSpPr txBox="1">
            <a:spLocks noGrp="1"/>
          </p:cNvSpPr>
          <p:nvPr>
            <p:ph type="subTitle" idx="3"/>
          </p:nvPr>
        </p:nvSpPr>
        <p:spPr>
          <a:xfrm>
            <a:off x="3403800" y="3028938"/>
            <a:ext cx="2286000" cy="82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4" name="Google Shape;1114;p77"/>
          <p:cNvSpPr txBox="1">
            <a:spLocks noGrp="1"/>
          </p:cNvSpPr>
          <p:nvPr>
            <p:ph type="title" idx="4"/>
          </p:nvPr>
        </p:nvSpPr>
        <p:spPr>
          <a:xfrm>
            <a:off x="6138000" y="2571713"/>
            <a:ext cx="2286000" cy="4572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15" name="Google Shape;1115;p77"/>
          <p:cNvSpPr txBox="1">
            <a:spLocks noGrp="1"/>
          </p:cNvSpPr>
          <p:nvPr>
            <p:ph type="subTitle" idx="5"/>
          </p:nvPr>
        </p:nvSpPr>
        <p:spPr>
          <a:xfrm>
            <a:off x="6138000" y="3028913"/>
            <a:ext cx="2286000" cy="82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1116" name="Google Shape;1116;p77"/>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1117" name="Google Shape;1117;p77"/>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sp>
        <p:nvSpPr>
          <p:cNvPr id="1118" name="Google Shape;1118;p77"/>
          <p:cNvSpPr txBox="1">
            <a:spLocks noGrp="1"/>
          </p:cNvSpPr>
          <p:nvPr>
            <p:ph type="title" idx="6"/>
          </p:nvPr>
        </p:nvSpPr>
        <p:spPr>
          <a:xfrm>
            <a:off x="711775" y="496066"/>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119" name="Google Shape;1119;p77"/>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1120" name="Google Shape;1120;p77"/>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1121" name="Google Shape;1121;p77"/>
          <p:cNvGrpSpPr/>
          <p:nvPr/>
        </p:nvGrpSpPr>
        <p:grpSpPr>
          <a:xfrm>
            <a:off x="720109" y="4778227"/>
            <a:ext cx="2286088" cy="182894"/>
            <a:chOff x="720050" y="3874525"/>
            <a:chExt cx="3423825" cy="490200"/>
          </a:xfrm>
        </p:grpSpPr>
        <p:sp>
          <p:nvSpPr>
            <p:cNvPr id="1122" name="Google Shape;1122;p77"/>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7"/>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77"/>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77"/>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7"/>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77"/>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7"/>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77"/>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0" name="Google Shape;1130;p7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131"/>
        <p:cNvGrpSpPr/>
        <p:nvPr/>
      </p:nvGrpSpPr>
      <p:grpSpPr>
        <a:xfrm>
          <a:off x="0" y="0"/>
          <a:ext cx="0" cy="0"/>
          <a:chOff x="0" y="0"/>
          <a:chExt cx="0" cy="0"/>
        </a:xfrm>
      </p:grpSpPr>
      <p:sp>
        <p:nvSpPr>
          <p:cNvPr id="1132" name="Google Shape;1132;p78"/>
          <p:cNvSpPr txBox="1">
            <a:spLocks noGrp="1"/>
          </p:cNvSpPr>
          <p:nvPr>
            <p:ph type="title"/>
          </p:nvPr>
        </p:nvSpPr>
        <p:spPr>
          <a:xfrm>
            <a:off x="720009" y="2800350"/>
            <a:ext cx="1645800" cy="4572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33" name="Google Shape;1133;p78"/>
          <p:cNvSpPr txBox="1">
            <a:spLocks noGrp="1"/>
          </p:cNvSpPr>
          <p:nvPr>
            <p:ph type="subTitle" idx="1"/>
          </p:nvPr>
        </p:nvSpPr>
        <p:spPr>
          <a:xfrm>
            <a:off x="720009" y="3328050"/>
            <a:ext cx="1645800" cy="73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4" name="Google Shape;1134;p78"/>
          <p:cNvSpPr txBox="1">
            <a:spLocks noGrp="1"/>
          </p:cNvSpPr>
          <p:nvPr>
            <p:ph type="title" idx="2"/>
          </p:nvPr>
        </p:nvSpPr>
        <p:spPr>
          <a:xfrm>
            <a:off x="4776528" y="2800350"/>
            <a:ext cx="1645800" cy="4572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35" name="Google Shape;1135;p78"/>
          <p:cNvSpPr txBox="1">
            <a:spLocks noGrp="1"/>
          </p:cNvSpPr>
          <p:nvPr>
            <p:ph type="subTitle" idx="3"/>
          </p:nvPr>
        </p:nvSpPr>
        <p:spPr>
          <a:xfrm>
            <a:off x="4776523" y="3328050"/>
            <a:ext cx="1645800" cy="73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6" name="Google Shape;1136;p78"/>
          <p:cNvSpPr txBox="1">
            <a:spLocks noGrp="1"/>
          </p:cNvSpPr>
          <p:nvPr>
            <p:ph type="title" idx="4"/>
          </p:nvPr>
        </p:nvSpPr>
        <p:spPr>
          <a:xfrm>
            <a:off x="2748268" y="2800350"/>
            <a:ext cx="1645800" cy="4572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37" name="Google Shape;1137;p78"/>
          <p:cNvSpPr txBox="1">
            <a:spLocks noGrp="1"/>
          </p:cNvSpPr>
          <p:nvPr>
            <p:ph type="subTitle" idx="5"/>
          </p:nvPr>
        </p:nvSpPr>
        <p:spPr>
          <a:xfrm>
            <a:off x="2748266" y="3328050"/>
            <a:ext cx="1645800" cy="73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8" name="Google Shape;1138;p78"/>
          <p:cNvSpPr txBox="1">
            <a:spLocks noGrp="1"/>
          </p:cNvSpPr>
          <p:nvPr>
            <p:ph type="title" idx="6"/>
          </p:nvPr>
        </p:nvSpPr>
        <p:spPr>
          <a:xfrm>
            <a:off x="6804787" y="2800350"/>
            <a:ext cx="1645800" cy="4572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39" name="Google Shape;1139;p78"/>
          <p:cNvSpPr txBox="1">
            <a:spLocks noGrp="1"/>
          </p:cNvSpPr>
          <p:nvPr>
            <p:ph type="subTitle" idx="7"/>
          </p:nvPr>
        </p:nvSpPr>
        <p:spPr>
          <a:xfrm>
            <a:off x="6804780" y="3328050"/>
            <a:ext cx="1645800" cy="73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1140" name="Google Shape;1140;p78"/>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1141" name="Google Shape;1141;p78"/>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sp>
        <p:nvSpPr>
          <p:cNvPr id="1142" name="Google Shape;1142;p78"/>
          <p:cNvSpPr txBox="1">
            <a:spLocks noGrp="1"/>
          </p:cNvSpPr>
          <p:nvPr>
            <p:ph type="title" idx="8"/>
          </p:nvPr>
        </p:nvSpPr>
        <p:spPr>
          <a:xfrm>
            <a:off x="711775" y="496066"/>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143" name="Google Shape;1143;p78"/>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1144" name="Google Shape;1144;p78"/>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1145" name="Google Shape;1145;p78"/>
          <p:cNvGrpSpPr/>
          <p:nvPr/>
        </p:nvGrpSpPr>
        <p:grpSpPr>
          <a:xfrm>
            <a:off x="720109" y="4778227"/>
            <a:ext cx="2286088" cy="182894"/>
            <a:chOff x="720050" y="3874525"/>
            <a:chExt cx="3423825" cy="490200"/>
          </a:xfrm>
        </p:grpSpPr>
        <p:sp>
          <p:nvSpPr>
            <p:cNvPr id="1146" name="Google Shape;1146;p78"/>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78"/>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78"/>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78"/>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78"/>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78"/>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78"/>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78"/>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4" name="Google Shape;1154;p7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155"/>
        <p:cNvGrpSpPr/>
        <p:nvPr/>
      </p:nvGrpSpPr>
      <p:grpSpPr>
        <a:xfrm>
          <a:off x="0" y="0"/>
          <a:ext cx="0" cy="0"/>
          <a:chOff x="0" y="0"/>
          <a:chExt cx="0" cy="0"/>
        </a:xfrm>
      </p:grpSpPr>
      <p:sp>
        <p:nvSpPr>
          <p:cNvPr id="1156" name="Google Shape;1156;p79"/>
          <p:cNvSpPr txBox="1">
            <a:spLocks noGrp="1"/>
          </p:cNvSpPr>
          <p:nvPr>
            <p:ph type="title"/>
          </p:nvPr>
        </p:nvSpPr>
        <p:spPr>
          <a:xfrm>
            <a:off x="720000" y="1888900"/>
            <a:ext cx="2286000" cy="4572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57" name="Google Shape;1157;p79"/>
          <p:cNvSpPr txBox="1">
            <a:spLocks noGrp="1"/>
          </p:cNvSpPr>
          <p:nvPr>
            <p:ph type="subTitle" idx="1"/>
          </p:nvPr>
        </p:nvSpPr>
        <p:spPr>
          <a:xfrm>
            <a:off x="720000" y="2340400"/>
            <a:ext cx="22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8" name="Google Shape;1158;p79"/>
          <p:cNvSpPr txBox="1">
            <a:spLocks noGrp="1"/>
          </p:cNvSpPr>
          <p:nvPr>
            <p:ph type="title" idx="2"/>
          </p:nvPr>
        </p:nvSpPr>
        <p:spPr>
          <a:xfrm>
            <a:off x="3429000" y="1888900"/>
            <a:ext cx="2286000" cy="4572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59" name="Google Shape;1159;p79"/>
          <p:cNvSpPr txBox="1">
            <a:spLocks noGrp="1"/>
          </p:cNvSpPr>
          <p:nvPr>
            <p:ph type="subTitle" idx="3"/>
          </p:nvPr>
        </p:nvSpPr>
        <p:spPr>
          <a:xfrm>
            <a:off x="3429000" y="2340400"/>
            <a:ext cx="22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0" name="Google Shape;1160;p79"/>
          <p:cNvSpPr txBox="1">
            <a:spLocks noGrp="1"/>
          </p:cNvSpPr>
          <p:nvPr>
            <p:ph type="title" idx="4"/>
          </p:nvPr>
        </p:nvSpPr>
        <p:spPr>
          <a:xfrm>
            <a:off x="720000" y="3661500"/>
            <a:ext cx="2286000" cy="4572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61" name="Google Shape;1161;p79"/>
          <p:cNvSpPr txBox="1">
            <a:spLocks noGrp="1"/>
          </p:cNvSpPr>
          <p:nvPr>
            <p:ph type="subTitle" idx="5"/>
          </p:nvPr>
        </p:nvSpPr>
        <p:spPr>
          <a:xfrm>
            <a:off x="720000" y="4118700"/>
            <a:ext cx="22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2" name="Google Shape;1162;p79"/>
          <p:cNvSpPr txBox="1">
            <a:spLocks noGrp="1"/>
          </p:cNvSpPr>
          <p:nvPr>
            <p:ph type="title" idx="6"/>
          </p:nvPr>
        </p:nvSpPr>
        <p:spPr>
          <a:xfrm>
            <a:off x="3429000" y="3661500"/>
            <a:ext cx="2286000" cy="4572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63" name="Google Shape;1163;p79"/>
          <p:cNvSpPr txBox="1">
            <a:spLocks noGrp="1"/>
          </p:cNvSpPr>
          <p:nvPr>
            <p:ph type="subTitle" idx="7"/>
          </p:nvPr>
        </p:nvSpPr>
        <p:spPr>
          <a:xfrm>
            <a:off x="3428998" y="4118700"/>
            <a:ext cx="22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4" name="Google Shape;1164;p79"/>
          <p:cNvSpPr txBox="1">
            <a:spLocks noGrp="1"/>
          </p:cNvSpPr>
          <p:nvPr>
            <p:ph type="title" idx="8"/>
          </p:nvPr>
        </p:nvSpPr>
        <p:spPr>
          <a:xfrm>
            <a:off x="6137995" y="1888900"/>
            <a:ext cx="2286000" cy="4572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65" name="Google Shape;1165;p79"/>
          <p:cNvSpPr txBox="1">
            <a:spLocks noGrp="1"/>
          </p:cNvSpPr>
          <p:nvPr>
            <p:ph type="subTitle" idx="9"/>
          </p:nvPr>
        </p:nvSpPr>
        <p:spPr>
          <a:xfrm>
            <a:off x="6137995" y="2340400"/>
            <a:ext cx="22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6" name="Google Shape;1166;p79"/>
          <p:cNvSpPr txBox="1">
            <a:spLocks noGrp="1"/>
          </p:cNvSpPr>
          <p:nvPr>
            <p:ph type="title" idx="13"/>
          </p:nvPr>
        </p:nvSpPr>
        <p:spPr>
          <a:xfrm>
            <a:off x="6137995" y="3661500"/>
            <a:ext cx="2286000" cy="4572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67" name="Google Shape;1167;p79"/>
          <p:cNvSpPr txBox="1">
            <a:spLocks noGrp="1"/>
          </p:cNvSpPr>
          <p:nvPr>
            <p:ph type="subTitle" idx="14"/>
          </p:nvPr>
        </p:nvSpPr>
        <p:spPr>
          <a:xfrm>
            <a:off x="6137995" y="4118700"/>
            <a:ext cx="22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1168" name="Google Shape;1168;p79"/>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1169" name="Google Shape;1169;p79"/>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sp>
        <p:nvSpPr>
          <p:cNvPr id="1170" name="Google Shape;1170;p79"/>
          <p:cNvSpPr txBox="1">
            <a:spLocks noGrp="1"/>
          </p:cNvSpPr>
          <p:nvPr>
            <p:ph type="title" idx="15"/>
          </p:nvPr>
        </p:nvSpPr>
        <p:spPr>
          <a:xfrm>
            <a:off x="711775" y="496066"/>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171" name="Google Shape;1171;p79"/>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1172" name="Google Shape;1172;p79"/>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1173" name="Google Shape;1173;p79"/>
          <p:cNvGrpSpPr/>
          <p:nvPr/>
        </p:nvGrpSpPr>
        <p:grpSpPr>
          <a:xfrm>
            <a:off x="720109" y="4778227"/>
            <a:ext cx="2286088" cy="182894"/>
            <a:chOff x="720050" y="3874525"/>
            <a:chExt cx="3423825" cy="490200"/>
          </a:xfrm>
        </p:grpSpPr>
        <p:sp>
          <p:nvSpPr>
            <p:cNvPr id="1174" name="Google Shape;1174;p79"/>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9"/>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79"/>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9"/>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9"/>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9"/>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9"/>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9"/>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2" name="Google Shape;1182;p7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183"/>
        <p:cNvGrpSpPr/>
        <p:nvPr/>
      </p:nvGrpSpPr>
      <p:grpSpPr>
        <a:xfrm>
          <a:off x="0" y="0"/>
          <a:ext cx="0" cy="0"/>
          <a:chOff x="0" y="0"/>
          <a:chExt cx="0" cy="0"/>
        </a:xfrm>
      </p:grpSpPr>
      <p:sp>
        <p:nvSpPr>
          <p:cNvPr id="1184" name="Google Shape;1184;p80"/>
          <p:cNvSpPr txBox="1">
            <a:spLocks noGrp="1"/>
          </p:cNvSpPr>
          <p:nvPr>
            <p:ph type="title" hasCustomPrompt="1"/>
          </p:nvPr>
        </p:nvSpPr>
        <p:spPr>
          <a:xfrm>
            <a:off x="711775" y="1959906"/>
            <a:ext cx="2194500" cy="11946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6200"/>
              <a:buNone/>
              <a:defRPr sz="60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185" name="Google Shape;1185;p80"/>
          <p:cNvSpPr txBox="1">
            <a:spLocks noGrp="1"/>
          </p:cNvSpPr>
          <p:nvPr>
            <p:ph type="subTitle" idx="1"/>
          </p:nvPr>
        </p:nvSpPr>
        <p:spPr>
          <a:xfrm>
            <a:off x="711775" y="3160288"/>
            <a:ext cx="2194500" cy="72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6" name="Google Shape;1186;p80"/>
          <p:cNvSpPr txBox="1">
            <a:spLocks noGrp="1"/>
          </p:cNvSpPr>
          <p:nvPr>
            <p:ph type="title" idx="2" hasCustomPrompt="1"/>
          </p:nvPr>
        </p:nvSpPr>
        <p:spPr>
          <a:xfrm>
            <a:off x="3474750" y="1959888"/>
            <a:ext cx="2194500" cy="11946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6200"/>
              <a:buNone/>
              <a:defRPr sz="60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187" name="Google Shape;1187;p80"/>
          <p:cNvSpPr txBox="1">
            <a:spLocks noGrp="1"/>
          </p:cNvSpPr>
          <p:nvPr>
            <p:ph type="subTitle" idx="3"/>
          </p:nvPr>
        </p:nvSpPr>
        <p:spPr>
          <a:xfrm>
            <a:off x="3474750" y="3160255"/>
            <a:ext cx="2194500" cy="72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8" name="Google Shape;1188;p80"/>
          <p:cNvSpPr txBox="1">
            <a:spLocks noGrp="1"/>
          </p:cNvSpPr>
          <p:nvPr>
            <p:ph type="title" idx="4" hasCustomPrompt="1"/>
          </p:nvPr>
        </p:nvSpPr>
        <p:spPr>
          <a:xfrm>
            <a:off x="6237725" y="1956750"/>
            <a:ext cx="2194500" cy="11946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6200"/>
              <a:buNone/>
              <a:defRPr sz="60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189" name="Google Shape;1189;p80"/>
          <p:cNvSpPr txBox="1">
            <a:spLocks noGrp="1"/>
          </p:cNvSpPr>
          <p:nvPr>
            <p:ph type="subTitle" idx="5"/>
          </p:nvPr>
        </p:nvSpPr>
        <p:spPr>
          <a:xfrm>
            <a:off x="6237725" y="3154500"/>
            <a:ext cx="2194500" cy="72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1190" name="Google Shape;1190;p80"/>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1191" name="Google Shape;1191;p80"/>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cxnSp>
        <p:nvCxnSpPr>
          <p:cNvPr id="1192" name="Google Shape;1192;p80"/>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1193" name="Google Shape;1193;p80"/>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1194" name="Google Shape;1194;p80"/>
          <p:cNvGrpSpPr/>
          <p:nvPr/>
        </p:nvGrpSpPr>
        <p:grpSpPr>
          <a:xfrm>
            <a:off x="720109" y="4778227"/>
            <a:ext cx="2286088" cy="182894"/>
            <a:chOff x="720050" y="3874525"/>
            <a:chExt cx="3423825" cy="490200"/>
          </a:xfrm>
        </p:grpSpPr>
        <p:sp>
          <p:nvSpPr>
            <p:cNvPr id="1195" name="Google Shape;1195;p80"/>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80"/>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80"/>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80"/>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80"/>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80"/>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80"/>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80"/>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3" name="Google Shape;1203;p8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204"/>
        <p:cNvGrpSpPr/>
        <p:nvPr/>
      </p:nvGrpSpPr>
      <p:grpSpPr>
        <a:xfrm>
          <a:off x="0" y="0"/>
          <a:ext cx="0" cy="0"/>
          <a:chOff x="0" y="0"/>
          <a:chExt cx="0" cy="0"/>
        </a:xfrm>
      </p:grpSpPr>
      <p:sp>
        <p:nvSpPr>
          <p:cNvPr id="1205" name="Google Shape;1205;p81"/>
          <p:cNvSpPr txBox="1">
            <a:spLocks noGrp="1"/>
          </p:cNvSpPr>
          <p:nvPr>
            <p:ph type="ctrTitle"/>
          </p:nvPr>
        </p:nvSpPr>
        <p:spPr>
          <a:xfrm>
            <a:off x="2746550" y="540000"/>
            <a:ext cx="3657600" cy="13716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5200"/>
              <a:buNone/>
              <a:defRPr sz="8000">
                <a:solidFill>
                  <a:schemeClr val="accen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206" name="Google Shape;1206;p81"/>
          <p:cNvSpPr txBox="1">
            <a:spLocks noGrp="1"/>
          </p:cNvSpPr>
          <p:nvPr>
            <p:ph type="subTitle" idx="1"/>
          </p:nvPr>
        </p:nvSpPr>
        <p:spPr>
          <a:xfrm>
            <a:off x="2746550" y="2127363"/>
            <a:ext cx="3657600" cy="91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cxnSp>
        <p:nvCxnSpPr>
          <p:cNvPr id="1207" name="Google Shape;1207;p81"/>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1208" name="Google Shape;1208;p81"/>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cxnSp>
        <p:nvCxnSpPr>
          <p:cNvPr id="1209" name="Google Shape;1209;p81"/>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1210" name="Google Shape;1210;p81"/>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1211" name="Google Shape;1211;p81"/>
          <p:cNvGrpSpPr/>
          <p:nvPr/>
        </p:nvGrpSpPr>
        <p:grpSpPr>
          <a:xfrm>
            <a:off x="720109" y="4778227"/>
            <a:ext cx="2286088" cy="182894"/>
            <a:chOff x="720050" y="3874525"/>
            <a:chExt cx="3423825" cy="490200"/>
          </a:xfrm>
        </p:grpSpPr>
        <p:sp>
          <p:nvSpPr>
            <p:cNvPr id="1212" name="Google Shape;1212;p81"/>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81"/>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81"/>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81"/>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81"/>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81"/>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81"/>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81"/>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0" name="Google Shape;1220;p81"/>
          <p:cNvSpPr txBox="1"/>
          <p:nvPr/>
        </p:nvSpPr>
        <p:spPr>
          <a:xfrm>
            <a:off x="2343100" y="3839037"/>
            <a:ext cx="4457700" cy="3657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300"/>
              </a:spcBef>
              <a:spcAft>
                <a:spcPts val="0"/>
              </a:spcAft>
              <a:buNone/>
            </a:pPr>
            <a:r>
              <a:rPr lang="ru" sz="1200">
                <a:solidFill>
                  <a:srgbClr val="434343"/>
                </a:solidFill>
                <a:latin typeface="Anaheim"/>
                <a:ea typeface="Anaheim"/>
                <a:cs typeface="Anaheim"/>
                <a:sym typeface="Anaheim"/>
              </a:rPr>
              <a:t>CREDITS: This presentation template was created by </a:t>
            </a:r>
            <a:r>
              <a:rPr lang="ru" sz="1200">
                <a:solidFill>
                  <a:srgbClr val="434343"/>
                </a:solidFill>
                <a:uFill>
                  <a:noFill/>
                </a:uFill>
                <a:latin typeface="Anaheim"/>
                <a:ea typeface="Anaheim"/>
                <a:cs typeface="Anaheim"/>
                <a:sym typeface="Anaheim"/>
                <a:hlinkClick r:id="rId2">
                  <a:extLst>
                    <a:ext uri="{A12FA001-AC4F-418D-AE19-62706E023703}">
                      <ahyp:hlinkClr xmlns:ahyp="http://schemas.microsoft.com/office/drawing/2018/hyperlinkcolor" val="tx"/>
                    </a:ext>
                  </a:extLst>
                </a:hlinkClick>
              </a:rPr>
              <a:t>Slidesgo</a:t>
            </a:r>
            <a:r>
              <a:rPr lang="ru" sz="1200">
                <a:solidFill>
                  <a:srgbClr val="434343"/>
                </a:solidFill>
                <a:latin typeface="Anaheim"/>
                <a:ea typeface="Anaheim"/>
                <a:cs typeface="Anaheim"/>
                <a:sym typeface="Anaheim"/>
              </a:rPr>
              <a:t>, including icons by </a:t>
            </a:r>
            <a:r>
              <a:rPr lang="ru" sz="1200">
                <a:solidFill>
                  <a:srgbClr val="434343"/>
                </a:solidFill>
                <a:uFill>
                  <a:noFill/>
                </a:uFill>
                <a:latin typeface="Anaheim"/>
                <a:ea typeface="Anaheim"/>
                <a:cs typeface="Anaheim"/>
                <a:sym typeface="Anaheim"/>
                <a:hlinkClick r:id="rId3">
                  <a:extLst>
                    <a:ext uri="{A12FA001-AC4F-418D-AE19-62706E023703}">
                      <ahyp:hlinkClr xmlns:ahyp="http://schemas.microsoft.com/office/drawing/2018/hyperlinkcolor" val="tx"/>
                    </a:ext>
                  </a:extLst>
                </a:hlinkClick>
              </a:rPr>
              <a:t>Flaticon</a:t>
            </a:r>
            <a:r>
              <a:rPr lang="ru" sz="1200">
                <a:solidFill>
                  <a:srgbClr val="434343"/>
                </a:solidFill>
                <a:latin typeface="Anaheim"/>
                <a:ea typeface="Anaheim"/>
                <a:cs typeface="Anaheim"/>
                <a:sym typeface="Anaheim"/>
              </a:rPr>
              <a:t>, and infographics &amp; images by </a:t>
            </a:r>
            <a:r>
              <a:rPr lang="ru" sz="1200">
                <a:solidFill>
                  <a:srgbClr val="434343"/>
                </a:solidFill>
                <a:uFill>
                  <a:noFill/>
                </a:uFill>
                <a:latin typeface="Anaheim"/>
                <a:ea typeface="Anaheim"/>
                <a:cs typeface="Anaheim"/>
                <a:sym typeface="Anaheim"/>
                <a:hlinkClick r:id="rId4">
                  <a:extLst>
                    <a:ext uri="{A12FA001-AC4F-418D-AE19-62706E023703}">
                      <ahyp:hlinkClr xmlns:ahyp="http://schemas.microsoft.com/office/drawing/2018/hyperlinkcolor" val="tx"/>
                    </a:ext>
                  </a:extLst>
                </a:hlinkClick>
              </a:rPr>
              <a:t>Freepik</a:t>
            </a:r>
            <a:endParaRPr sz="1200">
              <a:solidFill>
                <a:srgbClr val="434343"/>
              </a:solidFill>
              <a:latin typeface="Anaheim"/>
              <a:ea typeface="Anaheim"/>
              <a:cs typeface="Anaheim"/>
              <a:sym typeface="Anaheim"/>
            </a:endParaRPr>
          </a:p>
        </p:txBody>
      </p:sp>
      <p:sp>
        <p:nvSpPr>
          <p:cNvPr id="1221" name="Google Shape;1221;p8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222"/>
        <p:cNvGrpSpPr/>
        <p:nvPr/>
      </p:nvGrpSpPr>
      <p:grpSpPr>
        <a:xfrm>
          <a:off x="0" y="0"/>
          <a:ext cx="0" cy="0"/>
          <a:chOff x="0" y="0"/>
          <a:chExt cx="0" cy="0"/>
        </a:xfrm>
      </p:grpSpPr>
      <p:cxnSp>
        <p:nvCxnSpPr>
          <p:cNvPr id="1223" name="Google Shape;1223;p82"/>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1224" name="Google Shape;1224;p82"/>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cxnSp>
        <p:nvCxnSpPr>
          <p:cNvPr id="1225" name="Google Shape;1225;p82"/>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1226" name="Google Shape;1226;p82"/>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1227" name="Google Shape;1227;p82"/>
          <p:cNvGrpSpPr/>
          <p:nvPr/>
        </p:nvGrpSpPr>
        <p:grpSpPr>
          <a:xfrm>
            <a:off x="720109" y="4778227"/>
            <a:ext cx="2286088" cy="182894"/>
            <a:chOff x="720050" y="3874525"/>
            <a:chExt cx="3423825" cy="490200"/>
          </a:xfrm>
        </p:grpSpPr>
        <p:sp>
          <p:nvSpPr>
            <p:cNvPr id="1228" name="Google Shape;1228;p82"/>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82"/>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82"/>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82"/>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82"/>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82"/>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82"/>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82"/>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6" name="Google Shape;1236;p8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41"/>
        <p:cNvGrpSpPr/>
        <p:nvPr/>
      </p:nvGrpSpPr>
      <p:grpSpPr>
        <a:xfrm>
          <a:off x="0" y="0"/>
          <a:ext cx="0" cy="0"/>
          <a:chOff x="0" y="0"/>
          <a:chExt cx="0" cy="0"/>
        </a:xfrm>
      </p:grpSpPr>
      <p:cxnSp>
        <p:nvCxnSpPr>
          <p:cNvPr id="1242" name="Google Shape;1242;p84"/>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1243" name="Google Shape;1243;p84"/>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cxnSp>
        <p:nvCxnSpPr>
          <p:cNvPr id="1244" name="Google Shape;1244;p84"/>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1245" name="Google Shape;1245;p84"/>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sp>
        <p:nvSpPr>
          <p:cNvPr id="1246" name="Google Shape;1246;p84"/>
          <p:cNvSpPr txBox="1">
            <a:spLocks noGrp="1"/>
          </p:cNvSpPr>
          <p:nvPr>
            <p:ph type="ctrTitle"/>
          </p:nvPr>
        </p:nvSpPr>
        <p:spPr>
          <a:xfrm>
            <a:off x="720050" y="651451"/>
            <a:ext cx="3423900" cy="19203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Clr>
                <a:srgbClr val="191919"/>
              </a:buClr>
              <a:buSzPts val="5200"/>
              <a:buNone/>
              <a:defRPr sz="9000">
                <a:solidFill>
                  <a:srgbClr val="191919"/>
                </a:solidFill>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247" name="Google Shape;1247;p84"/>
          <p:cNvSpPr txBox="1">
            <a:spLocks noGrp="1"/>
          </p:cNvSpPr>
          <p:nvPr>
            <p:ph type="subTitle" idx="1"/>
          </p:nvPr>
        </p:nvSpPr>
        <p:spPr>
          <a:xfrm>
            <a:off x="720050" y="2733187"/>
            <a:ext cx="3423900" cy="685800"/>
          </a:xfrm>
          <a:prstGeom prst="rect">
            <a:avLst/>
          </a:prstGeom>
          <a:solidFill>
            <a:schemeClr val="dk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solidFill>
                  <a:schemeClr val="accen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48"/>
        <p:cNvGrpSpPr/>
        <p:nvPr/>
      </p:nvGrpSpPr>
      <p:grpSpPr>
        <a:xfrm>
          <a:off x="0" y="0"/>
          <a:ext cx="0" cy="0"/>
          <a:chOff x="0" y="0"/>
          <a:chExt cx="0" cy="0"/>
        </a:xfrm>
      </p:grpSpPr>
      <p:sp>
        <p:nvSpPr>
          <p:cNvPr id="1249" name="Google Shape;1249;p85"/>
          <p:cNvSpPr txBox="1">
            <a:spLocks noGrp="1"/>
          </p:cNvSpPr>
          <p:nvPr>
            <p:ph type="title"/>
          </p:nvPr>
        </p:nvSpPr>
        <p:spPr>
          <a:xfrm>
            <a:off x="4949400" y="2195363"/>
            <a:ext cx="3200400" cy="1645800"/>
          </a:xfrm>
          <a:prstGeom prst="rect">
            <a:avLst/>
          </a:prstGeom>
          <a:solidFill>
            <a:schemeClr val="dk1"/>
          </a:solidFill>
        </p:spPr>
        <p:txBody>
          <a:bodyPr spcFirstLastPara="1" wrap="square" lIns="91425" tIns="91425" rIns="91425" bIns="91425" anchor="ctr" anchorCtr="0">
            <a:noAutofit/>
          </a:bodyPr>
          <a:lstStyle>
            <a:lvl1pPr lvl="0" rtl="0">
              <a:spcBef>
                <a:spcPts val="0"/>
              </a:spcBef>
              <a:spcAft>
                <a:spcPts val="0"/>
              </a:spcAft>
              <a:buSzPts val="3600"/>
              <a:buNone/>
              <a:defRPr sz="5000">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50" name="Google Shape;1250;p85"/>
          <p:cNvSpPr txBox="1">
            <a:spLocks noGrp="1"/>
          </p:cNvSpPr>
          <p:nvPr>
            <p:ph type="title" idx="2" hasCustomPrompt="1"/>
          </p:nvPr>
        </p:nvSpPr>
        <p:spPr>
          <a:xfrm>
            <a:off x="4949400" y="540000"/>
            <a:ext cx="1463100" cy="15399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10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251" name="Google Shape;1251;p85"/>
          <p:cNvSpPr txBox="1">
            <a:spLocks noGrp="1"/>
          </p:cNvSpPr>
          <p:nvPr>
            <p:ph type="subTitle" idx="1"/>
          </p:nvPr>
        </p:nvSpPr>
        <p:spPr>
          <a:xfrm>
            <a:off x="4949250" y="3956613"/>
            <a:ext cx="3200400" cy="640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1252" name="Google Shape;1252;p85"/>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1253" name="Google Shape;1253;p85"/>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cxnSp>
        <p:nvCxnSpPr>
          <p:cNvPr id="1254" name="Google Shape;1254;p85"/>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1255" name="Google Shape;1255;p85"/>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1256" name="Google Shape;1256;p85"/>
          <p:cNvGrpSpPr/>
          <p:nvPr/>
        </p:nvGrpSpPr>
        <p:grpSpPr>
          <a:xfrm>
            <a:off x="720109" y="4778227"/>
            <a:ext cx="2286088" cy="182894"/>
            <a:chOff x="720050" y="3874525"/>
            <a:chExt cx="3423825" cy="490200"/>
          </a:xfrm>
        </p:grpSpPr>
        <p:sp>
          <p:nvSpPr>
            <p:cNvPr id="1257" name="Google Shape;1257;p85"/>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85"/>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85"/>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85"/>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85"/>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85"/>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85"/>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85"/>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5" name="Google Shape;1265;p8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66"/>
        <p:cNvGrpSpPr/>
        <p:nvPr/>
      </p:nvGrpSpPr>
      <p:grpSpPr>
        <a:xfrm>
          <a:off x="0" y="0"/>
          <a:ext cx="0" cy="0"/>
          <a:chOff x="0" y="0"/>
          <a:chExt cx="0" cy="0"/>
        </a:xfrm>
      </p:grpSpPr>
      <p:sp>
        <p:nvSpPr>
          <p:cNvPr id="1267" name="Google Shape;1267;p86"/>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AutoNum type="arabicPeriod"/>
              <a:defRPr sz="1250"/>
            </a:lvl1pPr>
            <a:lvl2pPr marL="914400" lvl="1" indent="-304800" rtl="0">
              <a:lnSpc>
                <a:spcPct val="115000"/>
              </a:lnSpc>
              <a:spcBef>
                <a:spcPts val="0"/>
              </a:spcBef>
              <a:spcAft>
                <a:spcPts val="0"/>
              </a:spcAft>
              <a:buSzPts val="1200"/>
              <a:buFont typeface="Roboto Condensed Light"/>
              <a:buAutoNum type="alphaLcPeriod"/>
              <a:defRPr/>
            </a:lvl2pPr>
            <a:lvl3pPr marL="1371600" lvl="2" indent="-304800" rtl="0">
              <a:lnSpc>
                <a:spcPct val="115000"/>
              </a:lnSpc>
              <a:spcBef>
                <a:spcPts val="0"/>
              </a:spcBef>
              <a:spcAft>
                <a:spcPts val="0"/>
              </a:spcAft>
              <a:buSzPts val="1200"/>
              <a:buFont typeface="Roboto Condensed Light"/>
              <a:buAutoNum type="romanLcPeriod"/>
              <a:defRPr/>
            </a:lvl3pPr>
            <a:lvl4pPr marL="1828800" lvl="3" indent="-304800" rtl="0">
              <a:lnSpc>
                <a:spcPct val="115000"/>
              </a:lnSpc>
              <a:spcBef>
                <a:spcPts val="0"/>
              </a:spcBef>
              <a:spcAft>
                <a:spcPts val="0"/>
              </a:spcAft>
              <a:buSzPts val="1200"/>
              <a:buFont typeface="Roboto Condensed Light"/>
              <a:buAutoNum type="arabicPeriod"/>
              <a:defRPr/>
            </a:lvl4pPr>
            <a:lvl5pPr marL="2286000" lvl="4" indent="-304800" rtl="0">
              <a:lnSpc>
                <a:spcPct val="115000"/>
              </a:lnSpc>
              <a:spcBef>
                <a:spcPts val="0"/>
              </a:spcBef>
              <a:spcAft>
                <a:spcPts val="0"/>
              </a:spcAft>
              <a:buSzPts val="1200"/>
              <a:buFont typeface="Roboto Condensed Light"/>
              <a:buAutoNum type="alphaLcPeriod"/>
              <a:defRPr/>
            </a:lvl5pPr>
            <a:lvl6pPr marL="2743200" lvl="5" indent="-304800" rtl="0">
              <a:lnSpc>
                <a:spcPct val="115000"/>
              </a:lnSpc>
              <a:spcBef>
                <a:spcPts val="0"/>
              </a:spcBef>
              <a:spcAft>
                <a:spcPts val="0"/>
              </a:spcAft>
              <a:buSzPts val="1200"/>
              <a:buFont typeface="Roboto Condensed Light"/>
              <a:buAutoNum type="romanLcPeriod"/>
              <a:defRPr/>
            </a:lvl6pPr>
            <a:lvl7pPr marL="3200400" lvl="6" indent="-304800" rtl="0">
              <a:lnSpc>
                <a:spcPct val="115000"/>
              </a:lnSpc>
              <a:spcBef>
                <a:spcPts val="0"/>
              </a:spcBef>
              <a:spcAft>
                <a:spcPts val="0"/>
              </a:spcAft>
              <a:buSzPts val="1200"/>
              <a:buFont typeface="Roboto Condensed Light"/>
              <a:buAutoNum type="arabicPeriod"/>
              <a:defRPr/>
            </a:lvl7pPr>
            <a:lvl8pPr marL="3657600" lvl="7" indent="-304800" rtl="0">
              <a:lnSpc>
                <a:spcPct val="115000"/>
              </a:lnSpc>
              <a:spcBef>
                <a:spcPts val="0"/>
              </a:spcBef>
              <a:spcAft>
                <a:spcPts val="0"/>
              </a:spcAft>
              <a:buSzPts val="1200"/>
              <a:buFont typeface="Roboto Condensed Light"/>
              <a:buAutoNum type="alphaLcPeriod"/>
              <a:defRPr/>
            </a:lvl8pPr>
            <a:lvl9pPr marL="4114800" lvl="8" indent="-304800" rtl="0">
              <a:lnSpc>
                <a:spcPct val="115000"/>
              </a:lnSpc>
              <a:spcBef>
                <a:spcPts val="0"/>
              </a:spcBef>
              <a:spcAft>
                <a:spcPts val="0"/>
              </a:spcAft>
              <a:buSzPts val="1200"/>
              <a:buFont typeface="Roboto Condensed Light"/>
              <a:buAutoNum type="romanLcPeriod"/>
              <a:defRPr/>
            </a:lvl9pPr>
          </a:lstStyle>
          <a:p>
            <a:endParaRPr/>
          </a:p>
        </p:txBody>
      </p:sp>
      <p:cxnSp>
        <p:nvCxnSpPr>
          <p:cNvPr id="1268" name="Google Shape;1268;p86"/>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1269" name="Google Shape;1269;p86"/>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sp>
        <p:nvSpPr>
          <p:cNvPr id="1270" name="Google Shape;1270;p86"/>
          <p:cNvSpPr txBox="1">
            <a:spLocks noGrp="1"/>
          </p:cNvSpPr>
          <p:nvPr>
            <p:ph type="title"/>
          </p:nvPr>
        </p:nvSpPr>
        <p:spPr>
          <a:xfrm>
            <a:off x="711775" y="496066"/>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271" name="Google Shape;1271;p86"/>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1272" name="Google Shape;1272;p86"/>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1273" name="Google Shape;1273;p86"/>
          <p:cNvGrpSpPr/>
          <p:nvPr/>
        </p:nvGrpSpPr>
        <p:grpSpPr>
          <a:xfrm>
            <a:off x="720109" y="4778227"/>
            <a:ext cx="2286088" cy="182894"/>
            <a:chOff x="720050" y="3874525"/>
            <a:chExt cx="3423825" cy="490200"/>
          </a:xfrm>
        </p:grpSpPr>
        <p:sp>
          <p:nvSpPr>
            <p:cNvPr id="1274" name="Google Shape;1274;p86"/>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86"/>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86"/>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86"/>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86"/>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86"/>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86"/>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86"/>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2" name="Google Shape;1282;p8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83"/>
        <p:cNvGrpSpPr/>
        <p:nvPr/>
      </p:nvGrpSpPr>
      <p:grpSpPr>
        <a:xfrm>
          <a:off x="0" y="0"/>
          <a:ext cx="0" cy="0"/>
          <a:chOff x="0" y="0"/>
          <a:chExt cx="0" cy="0"/>
        </a:xfrm>
      </p:grpSpPr>
      <p:sp>
        <p:nvSpPr>
          <p:cNvPr id="1284" name="Google Shape;1284;p87"/>
          <p:cNvSpPr txBox="1">
            <a:spLocks noGrp="1"/>
          </p:cNvSpPr>
          <p:nvPr>
            <p:ph type="subTitle" idx="1"/>
          </p:nvPr>
        </p:nvSpPr>
        <p:spPr>
          <a:xfrm>
            <a:off x="1296774" y="2571750"/>
            <a:ext cx="2743200" cy="457200"/>
          </a:xfrm>
          <a:prstGeom prst="rect">
            <a:avLst/>
          </a:prstGeom>
          <a:solidFill>
            <a:schemeClr val="dk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a:solidFill>
                  <a:schemeClr val="accent1"/>
                </a:solidFill>
                <a:latin typeface="Anton"/>
                <a:ea typeface="Anton"/>
                <a:cs typeface="Anton"/>
                <a:sym typeface="Anton"/>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285" name="Google Shape;1285;p87"/>
          <p:cNvSpPr txBox="1">
            <a:spLocks noGrp="1"/>
          </p:cNvSpPr>
          <p:nvPr>
            <p:ph type="subTitle" idx="2"/>
          </p:nvPr>
        </p:nvSpPr>
        <p:spPr>
          <a:xfrm>
            <a:off x="5104049" y="2571750"/>
            <a:ext cx="2743200" cy="457200"/>
          </a:xfrm>
          <a:prstGeom prst="rect">
            <a:avLst/>
          </a:prstGeom>
          <a:solidFill>
            <a:schemeClr val="dk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a:solidFill>
                  <a:schemeClr val="accent1"/>
                </a:solidFill>
                <a:latin typeface="Anton"/>
                <a:ea typeface="Anton"/>
                <a:cs typeface="Anton"/>
                <a:sym typeface="Anton"/>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286" name="Google Shape;1286;p87"/>
          <p:cNvSpPr txBox="1">
            <a:spLocks noGrp="1"/>
          </p:cNvSpPr>
          <p:nvPr>
            <p:ph type="subTitle" idx="3"/>
          </p:nvPr>
        </p:nvSpPr>
        <p:spPr>
          <a:xfrm>
            <a:off x="1296763" y="3028950"/>
            <a:ext cx="2743200" cy="100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7" name="Google Shape;1287;p87"/>
          <p:cNvSpPr txBox="1">
            <a:spLocks noGrp="1"/>
          </p:cNvSpPr>
          <p:nvPr>
            <p:ph type="subTitle" idx="4"/>
          </p:nvPr>
        </p:nvSpPr>
        <p:spPr>
          <a:xfrm>
            <a:off x="5104038" y="3028950"/>
            <a:ext cx="2743200" cy="100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1288" name="Google Shape;1288;p87"/>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1289" name="Google Shape;1289;p87"/>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sp>
        <p:nvSpPr>
          <p:cNvPr id="1290" name="Google Shape;1290;p87"/>
          <p:cNvSpPr txBox="1">
            <a:spLocks noGrp="1"/>
          </p:cNvSpPr>
          <p:nvPr>
            <p:ph type="title"/>
          </p:nvPr>
        </p:nvSpPr>
        <p:spPr>
          <a:xfrm>
            <a:off x="711775" y="496066"/>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291" name="Google Shape;1291;p87"/>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1292" name="Google Shape;1292;p87"/>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1293" name="Google Shape;1293;p87"/>
          <p:cNvGrpSpPr/>
          <p:nvPr/>
        </p:nvGrpSpPr>
        <p:grpSpPr>
          <a:xfrm>
            <a:off x="720109" y="4778227"/>
            <a:ext cx="2286088" cy="182894"/>
            <a:chOff x="720050" y="3874525"/>
            <a:chExt cx="3423825" cy="490200"/>
          </a:xfrm>
        </p:grpSpPr>
        <p:sp>
          <p:nvSpPr>
            <p:cNvPr id="1294" name="Google Shape;1294;p87"/>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87"/>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87"/>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87"/>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87"/>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87"/>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87"/>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87"/>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2" name="Google Shape;1302;p8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03"/>
        <p:cNvGrpSpPr/>
        <p:nvPr/>
      </p:nvGrpSpPr>
      <p:grpSpPr>
        <a:xfrm>
          <a:off x="0" y="0"/>
          <a:ext cx="0" cy="0"/>
          <a:chOff x="0" y="0"/>
          <a:chExt cx="0" cy="0"/>
        </a:xfrm>
      </p:grpSpPr>
      <p:cxnSp>
        <p:nvCxnSpPr>
          <p:cNvPr id="1304" name="Google Shape;1304;p88"/>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1305" name="Google Shape;1305;p88"/>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sp>
        <p:nvSpPr>
          <p:cNvPr id="1306" name="Google Shape;1306;p88"/>
          <p:cNvSpPr txBox="1">
            <a:spLocks noGrp="1"/>
          </p:cNvSpPr>
          <p:nvPr>
            <p:ph type="title"/>
          </p:nvPr>
        </p:nvSpPr>
        <p:spPr>
          <a:xfrm>
            <a:off x="711775" y="496066"/>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307" name="Google Shape;1307;p88"/>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1308" name="Google Shape;1308;p88"/>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1309" name="Google Shape;1309;p88"/>
          <p:cNvGrpSpPr/>
          <p:nvPr/>
        </p:nvGrpSpPr>
        <p:grpSpPr>
          <a:xfrm>
            <a:off x="720109" y="4778227"/>
            <a:ext cx="2286088" cy="182894"/>
            <a:chOff x="720050" y="3874525"/>
            <a:chExt cx="3423825" cy="490200"/>
          </a:xfrm>
        </p:grpSpPr>
        <p:sp>
          <p:nvSpPr>
            <p:cNvPr id="1310" name="Google Shape;1310;p88"/>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88"/>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88"/>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88"/>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88"/>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88"/>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88"/>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88"/>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8" name="Google Shape;1318;p8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19"/>
        <p:cNvGrpSpPr/>
        <p:nvPr/>
      </p:nvGrpSpPr>
      <p:grpSpPr>
        <a:xfrm>
          <a:off x="0" y="0"/>
          <a:ext cx="0" cy="0"/>
          <a:chOff x="0" y="0"/>
          <a:chExt cx="0" cy="0"/>
        </a:xfrm>
      </p:grpSpPr>
      <p:sp>
        <p:nvSpPr>
          <p:cNvPr id="1320" name="Google Shape;1320;p89"/>
          <p:cNvSpPr txBox="1">
            <a:spLocks noGrp="1"/>
          </p:cNvSpPr>
          <p:nvPr>
            <p:ph type="body" idx="1"/>
          </p:nvPr>
        </p:nvSpPr>
        <p:spPr>
          <a:xfrm>
            <a:off x="3410475" y="1520200"/>
            <a:ext cx="4572000" cy="27432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cxnSp>
        <p:nvCxnSpPr>
          <p:cNvPr id="1321" name="Google Shape;1321;p89"/>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1322" name="Google Shape;1322;p89"/>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sp>
        <p:nvSpPr>
          <p:cNvPr id="1323" name="Google Shape;1323;p89"/>
          <p:cNvSpPr txBox="1">
            <a:spLocks noGrp="1"/>
          </p:cNvSpPr>
          <p:nvPr>
            <p:ph type="title"/>
          </p:nvPr>
        </p:nvSpPr>
        <p:spPr>
          <a:xfrm>
            <a:off x="711775" y="496066"/>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324" name="Google Shape;1324;p89"/>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1325" name="Google Shape;1325;p89"/>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1326" name="Google Shape;1326;p89"/>
          <p:cNvGrpSpPr/>
          <p:nvPr/>
        </p:nvGrpSpPr>
        <p:grpSpPr>
          <a:xfrm>
            <a:off x="720109" y="4778227"/>
            <a:ext cx="2286088" cy="182894"/>
            <a:chOff x="720050" y="3874525"/>
            <a:chExt cx="3423825" cy="490200"/>
          </a:xfrm>
        </p:grpSpPr>
        <p:sp>
          <p:nvSpPr>
            <p:cNvPr id="1327" name="Google Shape;1327;p89"/>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89"/>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89"/>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89"/>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89"/>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89"/>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89"/>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89"/>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5" name="Google Shape;1335;p8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36"/>
        <p:cNvGrpSpPr/>
        <p:nvPr/>
      </p:nvGrpSpPr>
      <p:grpSpPr>
        <a:xfrm>
          <a:off x="0" y="0"/>
          <a:ext cx="0" cy="0"/>
          <a:chOff x="0" y="0"/>
          <a:chExt cx="0" cy="0"/>
        </a:xfrm>
      </p:grpSpPr>
      <p:sp>
        <p:nvSpPr>
          <p:cNvPr id="1337" name="Google Shape;1337;p90"/>
          <p:cNvSpPr txBox="1">
            <a:spLocks noGrp="1"/>
          </p:cNvSpPr>
          <p:nvPr>
            <p:ph type="title"/>
          </p:nvPr>
        </p:nvSpPr>
        <p:spPr>
          <a:xfrm>
            <a:off x="1388100" y="1108650"/>
            <a:ext cx="6367800" cy="292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10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cxnSp>
        <p:nvCxnSpPr>
          <p:cNvPr id="1338" name="Google Shape;1338;p90"/>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1339" name="Google Shape;1339;p90"/>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cxnSp>
        <p:nvCxnSpPr>
          <p:cNvPr id="1340" name="Google Shape;1340;p90"/>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1341" name="Google Shape;1341;p90"/>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1342" name="Google Shape;1342;p90"/>
          <p:cNvGrpSpPr/>
          <p:nvPr/>
        </p:nvGrpSpPr>
        <p:grpSpPr>
          <a:xfrm>
            <a:off x="720109" y="4778227"/>
            <a:ext cx="2286088" cy="182894"/>
            <a:chOff x="720050" y="3874525"/>
            <a:chExt cx="3423825" cy="490200"/>
          </a:xfrm>
        </p:grpSpPr>
        <p:sp>
          <p:nvSpPr>
            <p:cNvPr id="1343" name="Google Shape;1343;p90"/>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90"/>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90"/>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90"/>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90"/>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90"/>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90"/>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90"/>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1" name="Google Shape;1351;p9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52"/>
        <p:cNvGrpSpPr/>
        <p:nvPr/>
      </p:nvGrpSpPr>
      <p:grpSpPr>
        <a:xfrm>
          <a:off x="0" y="0"/>
          <a:ext cx="0" cy="0"/>
          <a:chOff x="0" y="0"/>
          <a:chExt cx="0" cy="0"/>
        </a:xfrm>
      </p:grpSpPr>
      <p:sp>
        <p:nvSpPr>
          <p:cNvPr id="1353" name="Google Shape;1353;p91"/>
          <p:cNvSpPr txBox="1">
            <a:spLocks noGrp="1"/>
          </p:cNvSpPr>
          <p:nvPr>
            <p:ph type="title"/>
          </p:nvPr>
        </p:nvSpPr>
        <p:spPr>
          <a:xfrm>
            <a:off x="2286000" y="1200150"/>
            <a:ext cx="4572000" cy="18288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600"/>
              <a:buNone/>
              <a:defRPr sz="10000">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54" name="Google Shape;1354;p91"/>
          <p:cNvSpPr txBox="1">
            <a:spLocks noGrp="1"/>
          </p:cNvSpPr>
          <p:nvPr>
            <p:ph type="subTitle" idx="1"/>
          </p:nvPr>
        </p:nvSpPr>
        <p:spPr>
          <a:xfrm>
            <a:off x="2286000" y="3028961"/>
            <a:ext cx="4572000" cy="91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1355" name="Google Shape;1355;p91"/>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1356" name="Google Shape;1356;p91"/>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cxnSp>
        <p:nvCxnSpPr>
          <p:cNvPr id="1357" name="Google Shape;1357;p91"/>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1358" name="Google Shape;1358;p91"/>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1359" name="Google Shape;1359;p91"/>
          <p:cNvGrpSpPr/>
          <p:nvPr/>
        </p:nvGrpSpPr>
        <p:grpSpPr>
          <a:xfrm>
            <a:off x="720109" y="4778227"/>
            <a:ext cx="2286088" cy="182894"/>
            <a:chOff x="720050" y="3874525"/>
            <a:chExt cx="3423825" cy="490200"/>
          </a:xfrm>
        </p:grpSpPr>
        <p:sp>
          <p:nvSpPr>
            <p:cNvPr id="1360" name="Google Shape;1360;p91"/>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91"/>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91"/>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91"/>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91"/>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91"/>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91"/>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91"/>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8" name="Google Shape;1368;p9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69"/>
        <p:cNvGrpSpPr/>
        <p:nvPr/>
      </p:nvGrpSpPr>
      <p:grpSpPr>
        <a:xfrm>
          <a:off x="0" y="0"/>
          <a:ext cx="0" cy="0"/>
          <a:chOff x="0" y="0"/>
          <a:chExt cx="0" cy="0"/>
        </a:xfrm>
      </p:grpSpPr>
      <p:sp>
        <p:nvSpPr>
          <p:cNvPr id="1370" name="Google Shape;1370;p92"/>
          <p:cNvSpPr txBox="1">
            <a:spLocks noGrp="1"/>
          </p:cNvSpPr>
          <p:nvPr>
            <p:ph type="title"/>
          </p:nvPr>
        </p:nvSpPr>
        <p:spPr>
          <a:xfrm>
            <a:off x="711775" y="1491670"/>
            <a:ext cx="4572000" cy="1188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4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cxnSp>
        <p:nvCxnSpPr>
          <p:cNvPr id="1371" name="Google Shape;1371;p92"/>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1372" name="Google Shape;1372;p92"/>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cxnSp>
        <p:nvCxnSpPr>
          <p:cNvPr id="1373" name="Google Shape;1373;p92"/>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1374" name="Google Shape;1374;p92"/>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1375" name="Google Shape;1375;p92"/>
          <p:cNvGrpSpPr/>
          <p:nvPr/>
        </p:nvGrpSpPr>
        <p:grpSpPr>
          <a:xfrm>
            <a:off x="720109" y="4778227"/>
            <a:ext cx="2286088" cy="182894"/>
            <a:chOff x="720050" y="3874525"/>
            <a:chExt cx="3423825" cy="490200"/>
          </a:xfrm>
        </p:grpSpPr>
        <p:sp>
          <p:nvSpPr>
            <p:cNvPr id="1376" name="Google Shape;1376;p92"/>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92"/>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92"/>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92"/>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92"/>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92"/>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92"/>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92"/>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4" name="Google Shape;1384;p9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85"/>
        <p:cNvGrpSpPr/>
        <p:nvPr/>
      </p:nvGrpSpPr>
      <p:grpSpPr>
        <a:xfrm>
          <a:off x="0" y="0"/>
          <a:ext cx="0" cy="0"/>
          <a:chOff x="0" y="0"/>
          <a:chExt cx="0" cy="0"/>
        </a:xfrm>
      </p:grpSpPr>
      <p:sp>
        <p:nvSpPr>
          <p:cNvPr id="1386" name="Google Shape;1386;p93"/>
          <p:cNvSpPr txBox="1">
            <a:spLocks noGrp="1"/>
          </p:cNvSpPr>
          <p:nvPr>
            <p:ph type="title" hasCustomPrompt="1"/>
          </p:nvPr>
        </p:nvSpPr>
        <p:spPr>
          <a:xfrm>
            <a:off x="1143000" y="1380825"/>
            <a:ext cx="6858000" cy="18288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9600"/>
              <a:buNone/>
              <a:defRPr sz="10000">
                <a:solidFill>
                  <a:schemeClr val="accent1"/>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387" name="Google Shape;1387;p93"/>
          <p:cNvSpPr txBox="1">
            <a:spLocks noGrp="1"/>
          </p:cNvSpPr>
          <p:nvPr>
            <p:ph type="subTitle" idx="1"/>
          </p:nvPr>
        </p:nvSpPr>
        <p:spPr>
          <a:xfrm>
            <a:off x="1143000" y="3209625"/>
            <a:ext cx="6858000" cy="54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cxnSp>
        <p:nvCxnSpPr>
          <p:cNvPr id="1388" name="Google Shape;1388;p93"/>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1389" name="Google Shape;1389;p93"/>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cxnSp>
        <p:nvCxnSpPr>
          <p:cNvPr id="1390" name="Google Shape;1390;p93"/>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1391" name="Google Shape;1391;p93"/>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1392" name="Google Shape;1392;p93"/>
          <p:cNvGrpSpPr/>
          <p:nvPr/>
        </p:nvGrpSpPr>
        <p:grpSpPr>
          <a:xfrm>
            <a:off x="720109" y="4778227"/>
            <a:ext cx="2286088" cy="182894"/>
            <a:chOff x="720050" y="3874525"/>
            <a:chExt cx="3423825" cy="490200"/>
          </a:xfrm>
        </p:grpSpPr>
        <p:sp>
          <p:nvSpPr>
            <p:cNvPr id="1393" name="Google Shape;1393;p93"/>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93"/>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93"/>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93"/>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93"/>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93"/>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93"/>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93"/>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1" name="Google Shape;1401;p9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402"/>
        <p:cNvGrpSpPr/>
        <p:nvPr/>
      </p:nvGrpSpPr>
      <p:grpSpPr>
        <a:xfrm>
          <a:off x="0" y="0"/>
          <a:ext cx="0" cy="0"/>
          <a:chOff x="0" y="0"/>
          <a:chExt cx="0" cy="0"/>
        </a:xfrm>
      </p:grpSpPr>
      <p:sp>
        <p:nvSpPr>
          <p:cNvPr id="1403" name="Google Shape;1403;p9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404"/>
        <p:cNvGrpSpPr/>
        <p:nvPr/>
      </p:nvGrpSpPr>
      <p:grpSpPr>
        <a:xfrm>
          <a:off x="0" y="0"/>
          <a:ext cx="0" cy="0"/>
          <a:chOff x="0" y="0"/>
          <a:chExt cx="0" cy="0"/>
        </a:xfrm>
      </p:grpSpPr>
      <p:sp>
        <p:nvSpPr>
          <p:cNvPr id="1405" name="Google Shape;1405;p95"/>
          <p:cNvSpPr txBox="1">
            <a:spLocks noGrp="1"/>
          </p:cNvSpPr>
          <p:nvPr>
            <p:ph type="subTitle" idx="1"/>
          </p:nvPr>
        </p:nvSpPr>
        <p:spPr>
          <a:xfrm>
            <a:off x="4995000" y="1604439"/>
            <a:ext cx="685800" cy="1008000"/>
          </a:xfrm>
          <a:prstGeom prst="rect">
            <a:avLst/>
          </a:prstGeom>
          <a:solidFill>
            <a:schemeClr val="dk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a:solidFill>
                  <a:schemeClr val="accent1"/>
                </a:solidFill>
                <a:latin typeface="Anton"/>
                <a:ea typeface="Anton"/>
                <a:cs typeface="Anton"/>
                <a:sym typeface="Anton"/>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406" name="Google Shape;1406;p95"/>
          <p:cNvSpPr txBox="1">
            <a:spLocks noGrp="1"/>
          </p:cNvSpPr>
          <p:nvPr>
            <p:ph type="subTitle" idx="2"/>
          </p:nvPr>
        </p:nvSpPr>
        <p:spPr>
          <a:xfrm>
            <a:off x="4995000" y="2841039"/>
            <a:ext cx="685800" cy="1005900"/>
          </a:xfrm>
          <a:prstGeom prst="rect">
            <a:avLst/>
          </a:prstGeom>
          <a:solidFill>
            <a:schemeClr val="dk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a:solidFill>
                  <a:schemeClr val="accent1"/>
                </a:solidFill>
                <a:latin typeface="Anton"/>
                <a:ea typeface="Anton"/>
                <a:cs typeface="Anton"/>
                <a:sym typeface="Anton"/>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407" name="Google Shape;1407;p95"/>
          <p:cNvSpPr txBox="1">
            <a:spLocks noGrp="1"/>
          </p:cNvSpPr>
          <p:nvPr>
            <p:ph type="subTitle" idx="3"/>
          </p:nvPr>
        </p:nvSpPr>
        <p:spPr>
          <a:xfrm>
            <a:off x="5680788" y="1604439"/>
            <a:ext cx="2743200" cy="100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8" name="Google Shape;1408;p95"/>
          <p:cNvSpPr txBox="1">
            <a:spLocks noGrp="1"/>
          </p:cNvSpPr>
          <p:nvPr>
            <p:ph type="subTitle" idx="4"/>
          </p:nvPr>
        </p:nvSpPr>
        <p:spPr>
          <a:xfrm>
            <a:off x="5680788" y="2839989"/>
            <a:ext cx="2743200" cy="100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1409" name="Google Shape;1409;p95"/>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1410" name="Google Shape;1410;p95"/>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sp>
        <p:nvSpPr>
          <p:cNvPr id="1411" name="Google Shape;1411;p95"/>
          <p:cNvSpPr txBox="1">
            <a:spLocks noGrp="1"/>
          </p:cNvSpPr>
          <p:nvPr>
            <p:ph type="title"/>
          </p:nvPr>
        </p:nvSpPr>
        <p:spPr>
          <a:xfrm>
            <a:off x="711775" y="496066"/>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412" name="Google Shape;1412;p95"/>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1413" name="Google Shape;1413;p95"/>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1414" name="Google Shape;1414;p95"/>
          <p:cNvGrpSpPr/>
          <p:nvPr/>
        </p:nvGrpSpPr>
        <p:grpSpPr>
          <a:xfrm>
            <a:off x="720109" y="4778227"/>
            <a:ext cx="2286088" cy="182894"/>
            <a:chOff x="720050" y="3874525"/>
            <a:chExt cx="3423825" cy="490200"/>
          </a:xfrm>
        </p:grpSpPr>
        <p:sp>
          <p:nvSpPr>
            <p:cNvPr id="1415" name="Google Shape;1415;p95"/>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95"/>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95"/>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95"/>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95"/>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95"/>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95"/>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95"/>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3" name="Google Shape;1423;p9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424"/>
        <p:cNvGrpSpPr/>
        <p:nvPr/>
      </p:nvGrpSpPr>
      <p:grpSpPr>
        <a:xfrm>
          <a:off x="0" y="0"/>
          <a:ext cx="0" cy="0"/>
          <a:chOff x="0" y="0"/>
          <a:chExt cx="0" cy="0"/>
        </a:xfrm>
      </p:grpSpPr>
      <p:sp>
        <p:nvSpPr>
          <p:cNvPr id="1425" name="Google Shape;1425;p96"/>
          <p:cNvSpPr txBox="1">
            <a:spLocks noGrp="1"/>
          </p:cNvSpPr>
          <p:nvPr>
            <p:ph type="title"/>
          </p:nvPr>
        </p:nvSpPr>
        <p:spPr>
          <a:xfrm>
            <a:off x="720000" y="2352375"/>
            <a:ext cx="1645800" cy="825900"/>
          </a:xfrm>
          <a:prstGeom prst="rect">
            <a:avLst/>
          </a:prstGeom>
          <a:solidFill>
            <a:schemeClr val="dk1"/>
          </a:solidFill>
        </p:spPr>
        <p:txBody>
          <a:bodyPr spcFirstLastPara="1" wrap="square" lIns="91425" tIns="91425" rIns="91425" bIns="91425" anchor="ctr" anchorCtr="0">
            <a:noAutofit/>
          </a:bodyPr>
          <a:lstStyle>
            <a:lvl1pPr lvl="0" rtl="0">
              <a:spcBef>
                <a:spcPts val="0"/>
              </a:spcBef>
              <a:spcAft>
                <a:spcPts val="0"/>
              </a:spcAft>
              <a:buSzPts val="2400"/>
              <a:buNone/>
              <a:defRPr sz="20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26" name="Google Shape;1426;p96"/>
          <p:cNvSpPr txBox="1">
            <a:spLocks noGrp="1"/>
          </p:cNvSpPr>
          <p:nvPr>
            <p:ph type="title" idx="2" hasCustomPrompt="1"/>
          </p:nvPr>
        </p:nvSpPr>
        <p:spPr>
          <a:xfrm>
            <a:off x="720000" y="1682775"/>
            <a:ext cx="8988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27" name="Google Shape;1427;p96"/>
          <p:cNvSpPr txBox="1">
            <a:spLocks noGrp="1"/>
          </p:cNvSpPr>
          <p:nvPr>
            <p:ph type="subTitle" idx="1"/>
          </p:nvPr>
        </p:nvSpPr>
        <p:spPr>
          <a:xfrm>
            <a:off x="720000" y="3178497"/>
            <a:ext cx="1645800" cy="102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28" name="Google Shape;1428;p96"/>
          <p:cNvSpPr txBox="1">
            <a:spLocks noGrp="1"/>
          </p:cNvSpPr>
          <p:nvPr>
            <p:ph type="title" idx="3"/>
          </p:nvPr>
        </p:nvSpPr>
        <p:spPr>
          <a:xfrm>
            <a:off x="2739400" y="2352375"/>
            <a:ext cx="1645800" cy="825900"/>
          </a:xfrm>
          <a:prstGeom prst="rect">
            <a:avLst/>
          </a:prstGeom>
          <a:solidFill>
            <a:schemeClr val="dk1"/>
          </a:solidFill>
        </p:spPr>
        <p:txBody>
          <a:bodyPr spcFirstLastPara="1" wrap="square" lIns="91425" tIns="91425" rIns="91425" bIns="91425" anchor="ctr" anchorCtr="0">
            <a:noAutofit/>
          </a:bodyPr>
          <a:lstStyle>
            <a:lvl1pPr lvl="0" rtl="0">
              <a:spcBef>
                <a:spcPts val="0"/>
              </a:spcBef>
              <a:spcAft>
                <a:spcPts val="0"/>
              </a:spcAft>
              <a:buSzPts val="2400"/>
              <a:buNone/>
              <a:defRPr sz="20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29" name="Google Shape;1429;p96"/>
          <p:cNvSpPr txBox="1">
            <a:spLocks noGrp="1"/>
          </p:cNvSpPr>
          <p:nvPr>
            <p:ph type="title" idx="4" hasCustomPrompt="1"/>
          </p:nvPr>
        </p:nvSpPr>
        <p:spPr>
          <a:xfrm>
            <a:off x="2739400" y="1682775"/>
            <a:ext cx="8988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30" name="Google Shape;1430;p96"/>
          <p:cNvSpPr txBox="1">
            <a:spLocks noGrp="1"/>
          </p:cNvSpPr>
          <p:nvPr>
            <p:ph type="subTitle" idx="5"/>
          </p:nvPr>
        </p:nvSpPr>
        <p:spPr>
          <a:xfrm>
            <a:off x="2739400" y="3178497"/>
            <a:ext cx="1645800" cy="102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31" name="Google Shape;1431;p96"/>
          <p:cNvSpPr txBox="1">
            <a:spLocks noGrp="1"/>
          </p:cNvSpPr>
          <p:nvPr>
            <p:ph type="title" idx="6"/>
          </p:nvPr>
        </p:nvSpPr>
        <p:spPr>
          <a:xfrm>
            <a:off x="4758800" y="2352375"/>
            <a:ext cx="1645800" cy="825900"/>
          </a:xfrm>
          <a:prstGeom prst="rect">
            <a:avLst/>
          </a:prstGeom>
          <a:solidFill>
            <a:schemeClr val="dk1"/>
          </a:solidFill>
        </p:spPr>
        <p:txBody>
          <a:bodyPr spcFirstLastPara="1" wrap="square" lIns="91425" tIns="91425" rIns="91425" bIns="91425" anchor="ctr" anchorCtr="0">
            <a:noAutofit/>
          </a:bodyPr>
          <a:lstStyle>
            <a:lvl1pPr lvl="0" rtl="0">
              <a:spcBef>
                <a:spcPts val="0"/>
              </a:spcBef>
              <a:spcAft>
                <a:spcPts val="0"/>
              </a:spcAft>
              <a:buSzPts val="2400"/>
              <a:buNone/>
              <a:defRPr sz="20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32" name="Google Shape;1432;p96"/>
          <p:cNvSpPr txBox="1">
            <a:spLocks noGrp="1"/>
          </p:cNvSpPr>
          <p:nvPr>
            <p:ph type="title" idx="7" hasCustomPrompt="1"/>
          </p:nvPr>
        </p:nvSpPr>
        <p:spPr>
          <a:xfrm>
            <a:off x="4758800" y="1682775"/>
            <a:ext cx="8988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33" name="Google Shape;1433;p96"/>
          <p:cNvSpPr txBox="1">
            <a:spLocks noGrp="1"/>
          </p:cNvSpPr>
          <p:nvPr>
            <p:ph type="subTitle" idx="8"/>
          </p:nvPr>
        </p:nvSpPr>
        <p:spPr>
          <a:xfrm>
            <a:off x="4758800" y="3178497"/>
            <a:ext cx="1645800" cy="102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34" name="Google Shape;1434;p96"/>
          <p:cNvSpPr txBox="1">
            <a:spLocks noGrp="1"/>
          </p:cNvSpPr>
          <p:nvPr>
            <p:ph type="title" idx="9"/>
          </p:nvPr>
        </p:nvSpPr>
        <p:spPr>
          <a:xfrm>
            <a:off x="6778200" y="2352375"/>
            <a:ext cx="1645800" cy="825900"/>
          </a:xfrm>
          <a:prstGeom prst="rect">
            <a:avLst/>
          </a:prstGeom>
          <a:solidFill>
            <a:schemeClr val="dk1"/>
          </a:solidFill>
        </p:spPr>
        <p:txBody>
          <a:bodyPr spcFirstLastPara="1" wrap="square" lIns="91425" tIns="91425" rIns="91425" bIns="91425" anchor="ctr" anchorCtr="0">
            <a:noAutofit/>
          </a:bodyPr>
          <a:lstStyle>
            <a:lvl1pPr lvl="0" rtl="0">
              <a:spcBef>
                <a:spcPts val="0"/>
              </a:spcBef>
              <a:spcAft>
                <a:spcPts val="0"/>
              </a:spcAft>
              <a:buSzPts val="2400"/>
              <a:buNone/>
              <a:defRPr sz="20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35" name="Google Shape;1435;p96"/>
          <p:cNvSpPr txBox="1">
            <a:spLocks noGrp="1"/>
          </p:cNvSpPr>
          <p:nvPr>
            <p:ph type="title" idx="13" hasCustomPrompt="1"/>
          </p:nvPr>
        </p:nvSpPr>
        <p:spPr>
          <a:xfrm>
            <a:off x="6778200" y="1682775"/>
            <a:ext cx="8988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36" name="Google Shape;1436;p96"/>
          <p:cNvSpPr txBox="1">
            <a:spLocks noGrp="1"/>
          </p:cNvSpPr>
          <p:nvPr>
            <p:ph type="subTitle" idx="14"/>
          </p:nvPr>
        </p:nvSpPr>
        <p:spPr>
          <a:xfrm>
            <a:off x="6778200" y="3178497"/>
            <a:ext cx="1645800" cy="102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1437" name="Google Shape;1437;p96"/>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1438" name="Google Shape;1438;p96"/>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sp>
        <p:nvSpPr>
          <p:cNvPr id="1439" name="Google Shape;1439;p96"/>
          <p:cNvSpPr txBox="1">
            <a:spLocks noGrp="1"/>
          </p:cNvSpPr>
          <p:nvPr>
            <p:ph type="title" idx="15"/>
          </p:nvPr>
        </p:nvSpPr>
        <p:spPr>
          <a:xfrm>
            <a:off x="711775" y="496066"/>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440" name="Google Shape;1440;p96"/>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1441" name="Google Shape;1441;p96"/>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1442" name="Google Shape;1442;p96"/>
          <p:cNvGrpSpPr/>
          <p:nvPr/>
        </p:nvGrpSpPr>
        <p:grpSpPr>
          <a:xfrm>
            <a:off x="720109" y="4778227"/>
            <a:ext cx="2286088" cy="182894"/>
            <a:chOff x="720050" y="3874525"/>
            <a:chExt cx="3423825" cy="490200"/>
          </a:xfrm>
        </p:grpSpPr>
        <p:sp>
          <p:nvSpPr>
            <p:cNvPr id="1443" name="Google Shape;1443;p96"/>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96"/>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96"/>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96"/>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96"/>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96"/>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96"/>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96"/>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1" name="Google Shape;1451;p9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452"/>
        <p:cNvGrpSpPr/>
        <p:nvPr/>
      </p:nvGrpSpPr>
      <p:grpSpPr>
        <a:xfrm>
          <a:off x="0" y="0"/>
          <a:ext cx="0" cy="0"/>
          <a:chOff x="0" y="0"/>
          <a:chExt cx="0" cy="0"/>
        </a:xfrm>
      </p:grpSpPr>
      <p:sp>
        <p:nvSpPr>
          <p:cNvPr id="1453" name="Google Shape;1453;p97"/>
          <p:cNvSpPr txBox="1">
            <a:spLocks noGrp="1"/>
          </p:cNvSpPr>
          <p:nvPr>
            <p:ph type="title"/>
          </p:nvPr>
        </p:nvSpPr>
        <p:spPr>
          <a:xfrm>
            <a:off x="1458125" y="3307185"/>
            <a:ext cx="6227700" cy="5487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accen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454" name="Google Shape;1454;p97"/>
          <p:cNvSpPr txBox="1">
            <a:spLocks noGrp="1"/>
          </p:cNvSpPr>
          <p:nvPr>
            <p:ph type="subTitle" idx="1"/>
          </p:nvPr>
        </p:nvSpPr>
        <p:spPr>
          <a:xfrm>
            <a:off x="1458175" y="1295385"/>
            <a:ext cx="6227700" cy="201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30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cxnSp>
        <p:nvCxnSpPr>
          <p:cNvPr id="1455" name="Google Shape;1455;p97"/>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1456" name="Google Shape;1456;p97"/>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cxnSp>
        <p:nvCxnSpPr>
          <p:cNvPr id="1457" name="Google Shape;1457;p97"/>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1458" name="Google Shape;1458;p97"/>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1459" name="Google Shape;1459;p97"/>
          <p:cNvGrpSpPr/>
          <p:nvPr/>
        </p:nvGrpSpPr>
        <p:grpSpPr>
          <a:xfrm>
            <a:off x="720109" y="4778227"/>
            <a:ext cx="2286088" cy="182894"/>
            <a:chOff x="720050" y="3874525"/>
            <a:chExt cx="3423825" cy="490200"/>
          </a:xfrm>
        </p:grpSpPr>
        <p:sp>
          <p:nvSpPr>
            <p:cNvPr id="1460" name="Google Shape;1460;p97"/>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97"/>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97"/>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97"/>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97"/>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97"/>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97"/>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97"/>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8" name="Google Shape;1468;p9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469"/>
        <p:cNvGrpSpPr/>
        <p:nvPr/>
      </p:nvGrpSpPr>
      <p:grpSpPr>
        <a:xfrm>
          <a:off x="0" y="0"/>
          <a:ext cx="0" cy="0"/>
          <a:chOff x="0" y="0"/>
          <a:chExt cx="0" cy="0"/>
        </a:xfrm>
      </p:grpSpPr>
      <p:sp>
        <p:nvSpPr>
          <p:cNvPr id="1470" name="Google Shape;1470;p98"/>
          <p:cNvSpPr txBox="1">
            <a:spLocks noGrp="1"/>
          </p:cNvSpPr>
          <p:nvPr>
            <p:ph type="subTitle" idx="1"/>
          </p:nvPr>
        </p:nvSpPr>
        <p:spPr>
          <a:xfrm>
            <a:off x="720000" y="2055900"/>
            <a:ext cx="3017400" cy="135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1471" name="Google Shape;1471;p98"/>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1472" name="Google Shape;1472;p98"/>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sp>
        <p:nvSpPr>
          <p:cNvPr id="1473" name="Google Shape;1473;p98"/>
          <p:cNvSpPr txBox="1">
            <a:spLocks noGrp="1"/>
          </p:cNvSpPr>
          <p:nvPr>
            <p:ph type="title"/>
          </p:nvPr>
        </p:nvSpPr>
        <p:spPr>
          <a:xfrm>
            <a:off x="711775" y="496066"/>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474" name="Google Shape;1474;p98"/>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1475" name="Google Shape;1475;p98"/>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1476" name="Google Shape;1476;p98"/>
          <p:cNvGrpSpPr/>
          <p:nvPr/>
        </p:nvGrpSpPr>
        <p:grpSpPr>
          <a:xfrm>
            <a:off x="720109" y="4778227"/>
            <a:ext cx="2286088" cy="182894"/>
            <a:chOff x="720050" y="3874525"/>
            <a:chExt cx="3423825" cy="490200"/>
          </a:xfrm>
        </p:grpSpPr>
        <p:sp>
          <p:nvSpPr>
            <p:cNvPr id="1477" name="Google Shape;1477;p98"/>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98"/>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98"/>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98"/>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98"/>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98"/>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98"/>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98"/>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5" name="Google Shape;1485;p9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1486"/>
        <p:cNvGrpSpPr/>
        <p:nvPr/>
      </p:nvGrpSpPr>
      <p:grpSpPr>
        <a:xfrm>
          <a:off x="0" y="0"/>
          <a:ext cx="0" cy="0"/>
          <a:chOff x="0" y="0"/>
          <a:chExt cx="0" cy="0"/>
        </a:xfrm>
      </p:grpSpPr>
      <p:sp>
        <p:nvSpPr>
          <p:cNvPr id="1487" name="Google Shape;1487;p99"/>
          <p:cNvSpPr txBox="1">
            <a:spLocks noGrp="1"/>
          </p:cNvSpPr>
          <p:nvPr>
            <p:ph type="subTitle" idx="1"/>
          </p:nvPr>
        </p:nvSpPr>
        <p:spPr>
          <a:xfrm>
            <a:off x="720000" y="1894650"/>
            <a:ext cx="2690100" cy="135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1488" name="Google Shape;1488;p99"/>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1489" name="Google Shape;1489;p99"/>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sp>
        <p:nvSpPr>
          <p:cNvPr id="1490" name="Google Shape;1490;p99"/>
          <p:cNvSpPr txBox="1">
            <a:spLocks noGrp="1"/>
          </p:cNvSpPr>
          <p:nvPr>
            <p:ph type="title"/>
          </p:nvPr>
        </p:nvSpPr>
        <p:spPr>
          <a:xfrm>
            <a:off x="711775" y="496075"/>
            <a:ext cx="38601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491" name="Google Shape;1491;p99"/>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1492" name="Google Shape;1492;p99"/>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1493" name="Google Shape;1493;p99"/>
          <p:cNvGrpSpPr/>
          <p:nvPr/>
        </p:nvGrpSpPr>
        <p:grpSpPr>
          <a:xfrm>
            <a:off x="720109" y="4778227"/>
            <a:ext cx="2286088" cy="182894"/>
            <a:chOff x="720050" y="3874525"/>
            <a:chExt cx="3423825" cy="490200"/>
          </a:xfrm>
        </p:grpSpPr>
        <p:sp>
          <p:nvSpPr>
            <p:cNvPr id="1494" name="Google Shape;1494;p99"/>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99"/>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99"/>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99"/>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99"/>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99"/>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99"/>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99"/>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2" name="Google Shape;1502;p9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503"/>
        <p:cNvGrpSpPr/>
        <p:nvPr/>
      </p:nvGrpSpPr>
      <p:grpSpPr>
        <a:xfrm>
          <a:off x="0" y="0"/>
          <a:ext cx="0" cy="0"/>
          <a:chOff x="0" y="0"/>
          <a:chExt cx="0" cy="0"/>
        </a:xfrm>
      </p:grpSpPr>
      <p:sp>
        <p:nvSpPr>
          <p:cNvPr id="1504" name="Google Shape;1504;p100"/>
          <p:cNvSpPr txBox="1">
            <a:spLocks noGrp="1"/>
          </p:cNvSpPr>
          <p:nvPr>
            <p:ph type="title"/>
          </p:nvPr>
        </p:nvSpPr>
        <p:spPr>
          <a:xfrm>
            <a:off x="720000" y="2571738"/>
            <a:ext cx="2286000" cy="4572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05" name="Google Shape;1505;p100"/>
          <p:cNvSpPr txBox="1">
            <a:spLocks noGrp="1"/>
          </p:cNvSpPr>
          <p:nvPr>
            <p:ph type="subTitle" idx="1"/>
          </p:nvPr>
        </p:nvSpPr>
        <p:spPr>
          <a:xfrm>
            <a:off x="720000" y="3028938"/>
            <a:ext cx="2286000" cy="82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06" name="Google Shape;1506;p100"/>
          <p:cNvSpPr txBox="1">
            <a:spLocks noGrp="1"/>
          </p:cNvSpPr>
          <p:nvPr>
            <p:ph type="title" idx="2"/>
          </p:nvPr>
        </p:nvSpPr>
        <p:spPr>
          <a:xfrm>
            <a:off x="3403800" y="2571738"/>
            <a:ext cx="2286000" cy="4572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07" name="Google Shape;1507;p100"/>
          <p:cNvSpPr txBox="1">
            <a:spLocks noGrp="1"/>
          </p:cNvSpPr>
          <p:nvPr>
            <p:ph type="subTitle" idx="3"/>
          </p:nvPr>
        </p:nvSpPr>
        <p:spPr>
          <a:xfrm>
            <a:off x="3403800" y="3028938"/>
            <a:ext cx="2286000" cy="82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08" name="Google Shape;1508;p100"/>
          <p:cNvSpPr txBox="1">
            <a:spLocks noGrp="1"/>
          </p:cNvSpPr>
          <p:nvPr>
            <p:ph type="title" idx="4"/>
          </p:nvPr>
        </p:nvSpPr>
        <p:spPr>
          <a:xfrm>
            <a:off x="6138000" y="2571713"/>
            <a:ext cx="2286000" cy="4572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09" name="Google Shape;1509;p100"/>
          <p:cNvSpPr txBox="1">
            <a:spLocks noGrp="1"/>
          </p:cNvSpPr>
          <p:nvPr>
            <p:ph type="subTitle" idx="5"/>
          </p:nvPr>
        </p:nvSpPr>
        <p:spPr>
          <a:xfrm>
            <a:off x="6138000" y="3028913"/>
            <a:ext cx="2286000" cy="82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1510" name="Google Shape;1510;p100"/>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1511" name="Google Shape;1511;p100"/>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sp>
        <p:nvSpPr>
          <p:cNvPr id="1512" name="Google Shape;1512;p100"/>
          <p:cNvSpPr txBox="1">
            <a:spLocks noGrp="1"/>
          </p:cNvSpPr>
          <p:nvPr>
            <p:ph type="title" idx="6"/>
          </p:nvPr>
        </p:nvSpPr>
        <p:spPr>
          <a:xfrm>
            <a:off x="711775" y="496066"/>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513" name="Google Shape;1513;p100"/>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1514" name="Google Shape;1514;p100"/>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1515" name="Google Shape;1515;p100"/>
          <p:cNvGrpSpPr/>
          <p:nvPr/>
        </p:nvGrpSpPr>
        <p:grpSpPr>
          <a:xfrm>
            <a:off x="720109" y="4778227"/>
            <a:ext cx="2286088" cy="182894"/>
            <a:chOff x="720050" y="3874525"/>
            <a:chExt cx="3423825" cy="490200"/>
          </a:xfrm>
        </p:grpSpPr>
        <p:sp>
          <p:nvSpPr>
            <p:cNvPr id="1516" name="Google Shape;1516;p100"/>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00"/>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00"/>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00"/>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00"/>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00"/>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00"/>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00"/>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4" name="Google Shape;1524;p10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525"/>
        <p:cNvGrpSpPr/>
        <p:nvPr/>
      </p:nvGrpSpPr>
      <p:grpSpPr>
        <a:xfrm>
          <a:off x="0" y="0"/>
          <a:ext cx="0" cy="0"/>
          <a:chOff x="0" y="0"/>
          <a:chExt cx="0" cy="0"/>
        </a:xfrm>
      </p:grpSpPr>
      <p:sp>
        <p:nvSpPr>
          <p:cNvPr id="1526" name="Google Shape;1526;p101"/>
          <p:cNvSpPr txBox="1">
            <a:spLocks noGrp="1"/>
          </p:cNvSpPr>
          <p:nvPr>
            <p:ph type="title"/>
          </p:nvPr>
        </p:nvSpPr>
        <p:spPr>
          <a:xfrm>
            <a:off x="720009" y="2800350"/>
            <a:ext cx="1645800" cy="4572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27" name="Google Shape;1527;p101"/>
          <p:cNvSpPr txBox="1">
            <a:spLocks noGrp="1"/>
          </p:cNvSpPr>
          <p:nvPr>
            <p:ph type="subTitle" idx="1"/>
          </p:nvPr>
        </p:nvSpPr>
        <p:spPr>
          <a:xfrm>
            <a:off x="720009" y="3328050"/>
            <a:ext cx="1645800" cy="73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28" name="Google Shape;1528;p101"/>
          <p:cNvSpPr txBox="1">
            <a:spLocks noGrp="1"/>
          </p:cNvSpPr>
          <p:nvPr>
            <p:ph type="title" idx="2"/>
          </p:nvPr>
        </p:nvSpPr>
        <p:spPr>
          <a:xfrm>
            <a:off x="4776528" y="2800350"/>
            <a:ext cx="1645800" cy="4572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29" name="Google Shape;1529;p101"/>
          <p:cNvSpPr txBox="1">
            <a:spLocks noGrp="1"/>
          </p:cNvSpPr>
          <p:nvPr>
            <p:ph type="subTitle" idx="3"/>
          </p:nvPr>
        </p:nvSpPr>
        <p:spPr>
          <a:xfrm>
            <a:off x="4776523" y="3328050"/>
            <a:ext cx="1645800" cy="73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30" name="Google Shape;1530;p101"/>
          <p:cNvSpPr txBox="1">
            <a:spLocks noGrp="1"/>
          </p:cNvSpPr>
          <p:nvPr>
            <p:ph type="title" idx="4"/>
          </p:nvPr>
        </p:nvSpPr>
        <p:spPr>
          <a:xfrm>
            <a:off x="2748268" y="2800350"/>
            <a:ext cx="1645800" cy="4572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31" name="Google Shape;1531;p101"/>
          <p:cNvSpPr txBox="1">
            <a:spLocks noGrp="1"/>
          </p:cNvSpPr>
          <p:nvPr>
            <p:ph type="subTitle" idx="5"/>
          </p:nvPr>
        </p:nvSpPr>
        <p:spPr>
          <a:xfrm>
            <a:off x="2748266" y="3328050"/>
            <a:ext cx="1645800" cy="73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32" name="Google Shape;1532;p101"/>
          <p:cNvSpPr txBox="1">
            <a:spLocks noGrp="1"/>
          </p:cNvSpPr>
          <p:nvPr>
            <p:ph type="title" idx="6"/>
          </p:nvPr>
        </p:nvSpPr>
        <p:spPr>
          <a:xfrm>
            <a:off x="6804787" y="2800350"/>
            <a:ext cx="1645800" cy="4572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33" name="Google Shape;1533;p101"/>
          <p:cNvSpPr txBox="1">
            <a:spLocks noGrp="1"/>
          </p:cNvSpPr>
          <p:nvPr>
            <p:ph type="subTitle" idx="7"/>
          </p:nvPr>
        </p:nvSpPr>
        <p:spPr>
          <a:xfrm>
            <a:off x="6804780" y="3328050"/>
            <a:ext cx="1645800" cy="73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1534" name="Google Shape;1534;p101"/>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1535" name="Google Shape;1535;p101"/>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sp>
        <p:nvSpPr>
          <p:cNvPr id="1536" name="Google Shape;1536;p101"/>
          <p:cNvSpPr txBox="1">
            <a:spLocks noGrp="1"/>
          </p:cNvSpPr>
          <p:nvPr>
            <p:ph type="title" idx="8"/>
          </p:nvPr>
        </p:nvSpPr>
        <p:spPr>
          <a:xfrm>
            <a:off x="711775" y="496066"/>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537" name="Google Shape;1537;p101"/>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1538" name="Google Shape;1538;p101"/>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1539" name="Google Shape;1539;p101"/>
          <p:cNvGrpSpPr/>
          <p:nvPr/>
        </p:nvGrpSpPr>
        <p:grpSpPr>
          <a:xfrm>
            <a:off x="720109" y="4778227"/>
            <a:ext cx="2286088" cy="182894"/>
            <a:chOff x="720050" y="3874525"/>
            <a:chExt cx="3423825" cy="490200"/>
          </a:xfrm>
        </p:grpSpPr>
        <p:sp>
          <p:nvSpPr>
            <p:cNvPr id="1540" name="Google Shape;1540;p101"/>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01"/>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01"/>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01"/>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01"/>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01"/>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01"/>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01"/>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8" name="Google Shape;1548;p10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549"/>
        <p:cNvGrpSpPr/>
        <p:nvPr/>
      </p:nvGrpSpPr>
      <p:grpSpPr>
        <a:xfrm>
          <a:off x="0" y="0"/>
          <a:ext cx="0" cy="0"/>
          <a:chOff x="0" y="0"/>
          <a:chExt cx="0" cy="0"/>
        </a:xfrm>
      </p:grpSpPr>
      <p:sp>
        <p:nvSpPr>
          <p:cNvPr id="1550" name="Google Shape;1550;p102"/>
          <p:cNvSpPr txBox="1">
            <a:spLocks noGrp="1"/>
          </p:cNvSpPr>
          <p:nvPr>
            <p:ph type="title"/>
          </p:nvPr>
        </p:nvSpPr>
        <p:spPr>
          <a:xfrm>
            <a:off x="720000" y="1888900"/>
            <a:ext cx="2286000" cy="4572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51" name="Google Shape;1551;p102"/>
          <p:cNvSpPr txBox="1">
            <a:spLocks noGrp="1"/>
          </p:cNvSpPr>
          <p:nvPr>
            <p:ph type="subTitle" idx="1"/>
          </p:nvPr>
        </p:nvSpPr>
        <p:spPr>
          <a:xfrm>
            <a:off x="720000" y="2340400"/>
            <a:ext cx="22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52" name="Google Shape;1552;p102"/>
          <p:cNvSpPr txBox="1">
            <a:spLocks noGrp="1"/>
          </p:cNvSpPr>
          <p:nvPr>
            <p:ph type="title" idx="2"/>
          </p:nvPr>
        </p:nvSpPr>
        <p:spPr>
          <a:xfrm>
            <a:off x="3429000" y="1888900"/>
            <a:ext cx="2286000" cy="4572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53" name="Google Shape;1553;p102"/>
          <p:cNvSpPr txBox="1">
            <a:spLocks noGrp="1"/>
          </p:cNvSpPr>
          <p:nvPr>
            <p:ph type="subTitle" idx="3"/>
          </p:nvPr>
        </p:nvSpPr>
        <p:spPr>
          <a:xfrm>
            <a:off x="3429000" y="2340400"/>
            <a:ext cx="22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54" name="Google Shape;1554;p102"/>
          <p:cNvSpPr txBox="1">
            <a:spLocks noGrp="1"/>
          </p:cNvSpPr>
          <p:nvPr>
            <p:ph type="title" idx="4"/>
          </p:nvPr>
        </p:nvSpPr>
        <p:spPr>
          <a:xfrm>
            <a:off x="720000" y="3661500"/>
            <a:ext cx="2286000" cy="4572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55" name="Google Shape;1555;p102"/>
          <p:cNvSpPr txBox="1">
            <a:spLocks noGrp="1"/>
          </p:cNvSpPr>
          <p:nvPr>
            <p:ph type="subTitle" idx="5"/>
          </p:nvPr>
        </p:nvSpPr>
        <p:spPr>
          <a:xfrm>
            <a:off x="720000" y="4118700"/>
            <a:ext cx="22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56" name="Google Shape;1556;p102"/>
          <p:cNvSpPr txBox="1">
            <a:spLocks noGrp="1"/>
          </p:cNvSpPr>
          <p:nvPr>
            <p:ph type="title" idx="6"/>
          </p:nvPr>
        </p:nvSpPr>
        <p:spPr>
          <a:xfrm>
            <a:off x="3429000" y="3661500"/>
            <a:ext cx="2286000" cy="4572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57" name="Google Shape;1557;p102"/>
          <p:cNvSpPr txBox="1">
            <a:spLocks noGrp="1"/>
          </p:cNvSpPr>
          <p:nvPr>
            <p:ph type="subTitle" idx="7"/>
          </p:nvPr>
        </p:nvSpPr>
        <p:spPr>
          <a:xfrm>
            <a:off x="3428998" y="4118700"/>
            <a:ext cx="22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58" name="Google Shape;1558;p102"/>
          <p:cNvSpPr txBox="1">
            <a:spLocks noGrp="1"/>
          </p:cNvSpPr>
          <p:nvPr>
            <p:ph type="title" idx="8"/>
          </p:nvPr>
        </p:nvSpPr>
        <p:spPr>
          <a:xfrm>
            <a:off x="6137995" y="1888900"/>
            <a:ext cx="2286000" cy="4572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59" name="Google Shape;1559;p102"/>
          <p:cNvSpPr txBox="1">
            <a:spLocks noGrp="1"/>
          </p:cNvSpPr>
          <p:nvPr>
            <p:ph type="subTitle" idx="9"/>
          </p:nvPr>
        </p:nvSpPr>
        <p:spPr>
          <a:xfrm>
            <a:off x="6137995" y="2340400"/>
            <a:ext cx="22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0" name="Google Shape;1560;p102"/>
          <p:cNvSpPr txBox="1">
            <a:spLocks noGrp="1"/>
          </p:cNvSpPr>
          <p:nvPr>
            <p:ph type="title" idx="13"/>
          </p:nvPr>
        </p:nvSpPr>
        <p:spPr>
          <a:xfrm>
            <a:off x="6137995" y="3661500"/>
            <a:ext cx="2286000" cy="4572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61" name="Google Shape;1561;p102"/>
          <p:cNvSpPr txBox="1">
            <a:spLocks noGrp="1"/>
          </p:cNvSpPr>
          <p:nvPr>
            <p:ph type="subTitle" idx="14"/>
          </p:nvPr>
        </p:nvSpPr>
        <p:spPr>
          <a:xfrm>
            <a:off x="6137995" y="4118700"/>
            <a:ext cx="22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1562" name="Google Shape;1562;p102"/>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1563" name="Google Shape;1563;p102"/>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sp>
        <p:nvSpPr>
          <p:cNvPr id="1564" name="Google Shape;1564;p102"/>
          <p:cNvSpPr txBox="1">
            <a:spLocks noGrp="1"/>
          </p:cNvSpPr>
          <p:nvPr>
            <p:ph type="title" idx="15"/>
          </p:nvPr>
        </p:nvSpPr>
        <p:spPr>
          <a:xfrm>
            <a:off x="711775" y="496066"/>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565" name="Google Shape;1565;p102"/>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1566" name="Google Shape;1566;p102"/>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1567" name="Google Shape;1567;p102"/>
          <p:cNvGrpSpPr/>
          <p:nvPr/>
        </p:nvGrpSpPr>
        <p:grpSpPr>
          <a:xfrm>
            <a:off x="720109" y="4778227"/>
            <a:ext cx="2286088" cy="182894"/>
            <a:chOff x="720050" y="3874525"/>
            <a:chExt cx="3423825" cy="490200"/>
          </a:xfrm>
        </p:grpSpPr>
        <p:sp>
          <p:nvSpPr>
            <p:cNvPr id="1568" name="Google Shape;1568;p102"/>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02"/>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02"/>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02"/>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02"/>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02"/>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02"/>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02"/>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6" name="Google Shape;1576;p10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577"/>
        <p:cNvGrpSpPr/>
        <p:nvPr/>
      </p:nvGrpSpPr>
      <p:grpSpPr>
        <a:xfrm>
          <a:off x="0" y="0"/>
          <a:ext cx="0" cy="0"/>
          <a:chOff x="0" y="0"/>
          <a:chExt cx="0" cy="0"/>
        </a:xfrm>
      </p:grpSpPr>
      <p:sp>
        <p:nvSpPr>
          <p:cNvPr id="1578" name="Google Shape;1578;p103"/>
          <p:cNvSpPr txBox="1">
            <a:spLocks noGrp="1"/>
          </p:cNvSpPr>
          <p:nvPr>
            <p:ph type="title" hasCustomPrompt="1"/>
          </p:nvPr>
        </p:nvSpPr>
        <p:spPr>
          <a:xfrm>
            <a:off x="711775" y="1959906"/>
            <a:ext cx="2194500" cy="11946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6200"/>
              <a:buNone/>
              <a:defRPr sz="60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579" name="Google Shape;1579;p103"/>
          <p:cNvSpPr txBox="1">
            <a:spLocks noGrp="1"/>
          </p:cNvSpPr>
          <p:nvPr>
            <p:ph type="subTitle" idx="1"/>
          </p:nvPr>
        </p:nvSpPr>
        <p:spPr>
          <a:xfrm>
            <a:off x="711775" y="3160288"/>
            <a:ext cx="2194500" cy="72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80" name="Google Shape;1580;p103"/>
          <p:cNvSpPr txBox="1">
            <a:spLocks noGrp="1"/>
          </p:cNvSpPr>
          <p:nvPr>
            <p:ph type="title" idx="2" hasCustomPrompt="1"/>
          </p:nvPr>
        </p:nvSpPr>
        <p:spPr>
          <a:xfrm>
            <a:off x="3474750" y="1959888"/>
            <a:ext cx="2194500" cy="11946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6200"/>
              <a:buNone/>
              <a:defRPr sz="60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581" name="Google Shape;1581;p103"/>
          <p:cNvSpPr txBox="1">
            <a:spLocks noGrp="1"/>
          </p:cNvSpPr>
          <p:nvPr>
            <p:ph type="subTitle" idx="3"/>
          </p:nvPr>
        </p:nvSpPr>
        <p:spPr>
          <a:xfrm>
            <a:off x="3474750" y="3160255"/>
            <a:ext cx="2194500" cy="72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82" name="Google Shape;1582;p103"/>
          <p:cNvSpPr txBox="1">
            <a:spLocks noGrp="1"/>
          </p:cNvSpPr>
          <p:nvPr>
            <p:ph type="title" idx="4" hasCustomPrompt="1"/>
          </p:nvPr>
        </p:nvSpPr>
        <p:spPr>
          <a:xfrm>
            <a:off x="6237725" y="1956750"/>
            <a:ext cx="2194500" cy="11946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6200"/>
              <a:buNone/>
              <a:defRPr sz="60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583" name="Google Shape;1583;p103"/>
          <p:cNvSpPr txBox="1">
            <a:spLocks noGrp="1"/>
          </p:cNvSpPr>
          <p:nvPr>
            <p:ph type="subTitle" idx="5"/>
          </p:nvPr>
        </p:nvSpPr>
        <p:spPr>
          <a:xfrm>
            <a:off x="6237725" y="3154500"/>
            <a:ext cx="2194500" cy="72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1584" name="Google Shape;1584;p103"/>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1585" name="Google Shape;1585;p103"/>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cxnSp>
        <p:nvCxnSpPr>
          <p:cNvPr id="1586" name="Google Shape;1586;p103"/>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1587" name="Google Shape;1587;p103"/>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1588" name="Google Shape;1588;p103"/>
          <p:cNvGrpSpPr/>
          <p:nvPr/>
        </p:nvGrpSpPr>
        <p:grpSpPr>
          <a:xfrm>
            <a:off x="720109" y="4778227"/>
            <a:ext cx="2286088" cy="182894"/>
            <a:chOff x="720050" y="3874525"/>
            <a:chExt cx="3423825" cy="490200"/>
          </a:xfrm>
        </p:grpSpPr>
        <p:sp>
          <p:nvSpPr>
            <p:cNvPr id="1589" name="Google Shape;1589;p103"/>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03"/>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03"/>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103"/>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03"/>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03"/>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103"/>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03"/>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7" name="Google Shape;1597;p10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598"/>
        <p:cNvGrpSpPr/>
        <p:nvPr/>
      </p:nvGrpSpPr>
      <p:grpSpPr>
        <a:xfrm>
          <a:off x="0" y="0"/>
          <a:ext cx="0" cy="0"/>
          <a:chOff x="0" y="0"/>
          <a:chExt cx="0" cy="0"/>
        </a:xfrm>
      </p:grpSpPr>
      <p:sp>
        <p:nvSpPr>
          <p:cNvPr id="1599" name="Google Shape;1599;p104"/>
          <p:cNvSpPr txBox="1">
            <a:spLocks noGrp="1"/>
          </p:cNvSpPr>
          <p:nvPr>
            <p:ph type="ctrTitle"/>
          </p:nvPr>
        </p:nvSpPr>
        <p:spPr>
          <a:xfrm>
            <a:off x="2746550" y="540000"/>
            <a:ext cx="3657600" cy="13716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5200"/>
              <a:buNone/>
              <a:defRPr sz="8000">
                <a:solidFill>
                  <a:schemeClr val="accen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600" name="Google Shape;1600;p104"/>
          <p:cNvSpPr txBox="1">
            <a:spLocks noGrp="1"/>
          </p:cNvSpPr>
          <p:nvPr>
            <p:ph type="subTitle" idx="1"/>
          </p:nvPr>
        </p:nvSpPr>
        <p:spPr>
          <a:xfrm>
            <a:off x="2746550" y="2127363"/>
            <a:ext cx="3657600" cy="91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cxnSp>
        <p:nvCxnSpPr>
          <p:cNvPr id="1601" name="Google Shape;1601;p104"/>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1602" name="Google Shape;1602;p104"/>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cxnSp>
        <p:nvCxnSpPr>
          <p:cNvPr id="1603" name="Google Shape;1603;p104"/>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1604" name="Google Shape;1604;p104"/>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1605" name="Google Shape;1605;p104"/>
          <p:cNvGrpSpPr/>
          <p:nvPr/>
        </p:nvGrpSpPr>
        <p:grpSpPr>
          <a:xfrm>
            <a:off x="720109" y="4778227"/>
            <a:ext cx="2286088" cy="182894"/>
            <a:chOff x="720050" y="3874525"/>
            <a:chExt cx="3423825" cy="490200"/>
          </a:xfrm>
        </p:grpSpPr>
        <p:sp>
          <p:nvSpPr>
            <p:cNvPr id="1606" name="Google Shape;1606;p104"/>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04"/>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04"/>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04"/>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04"/>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04"/>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04"/>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04"/>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4" name="Google Shape;1614;p104"/>
          <p:cNvSpPr txBox="1"/>
          <p:nvPr/>
        </p:nvSpPr>
        <p:spPr>
          <a:xfrm>
            <a:off x="2343100" y="3839037"/>
            <a:ext cx="4457700" cy="3657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300"/>
              </a:spcBef>
              <a:spcAft>
                <a:spcPts val="0"/>
              </a:spcAft>
              <a:buNone/>
            </a:pPr>
            <a:r>
              <a:rPr lang="ru" sz="1200">
                <a:solidFill>
                  <a:srgbClr val="434343"/>
                </a:solidFill>
                <a:latin typeface="Anaheim"/>
                <a:ea typeface="Anaheim"/>
                <a:cs typeface="Anaheim"/>
                <a:sym typeface="Anaheim"/>
              </a:rPr>
              <a:t>CREDITS: This presentation template was created by </a:t>
            </a:r>
            <a:r>
              <a:rPr lang="ru" sz="1200">
                <a:solidFill>
                  <a:srgbClr val="434343"/>
                </a:solidFill>
                <a:uFill>
                  <a:noFill/>
                </a:uFill>
                <a:latin typeface="Anaheim"/>
                <a:ea typeface="Anaheim"/>
                <a:cs typeface="Anaheim"/>
                <a:sym typeface="Anaheim"/>
                <a:hlinkClick r:id="rId2">
                  <a:extLst>
                    <a:ext uri="{A12FA001-AC4F-418D-AE19-62706E023703}">
                      <ahyp:hlinkClr xmlns:ahyp="http://schemas.microsoft.com/office/drawing/2018/hyperlinkcolor" val="tx"/>
                    </a:ext>
                  </a:extLst>
                </a:hlinkClick>
              </a:rPr>
              <a:t>Slidesgo</a:t>
            </a:r>
            <a:r>
              <a:rPr lang="ru" sz="1200">
                <a:solidFill>
                  <a:srgbClr val="434343"/>
                </a:solidFill>
                <a:latin typeface="Anaheim"/>
                <a:ea typeface="Anaheim"/>
                <a:cs typeface="Anaheim"/>
                <a:sym typeface="Anaheim"/>
              </a:rPr>
              <a:t>, including icons by </a:t>
            </a:r>
            <a:r>
              <a:rPr lang="ru" sz="1200">
                <a:solidFill>
                  <a:srgbClr val="434343"/>
                </a:solidFill>
                <a:uFill>
                  <a:noFill/>
                </a:uFill>
                <a:latin typeface="Anaheim"/>
                <a:ea typeface="Anaheim"/>
                <a:cs typeface="Anaheim"/>
                <a:sym typeface="Anaheim"/>
                <a:hlinkClick r:id="rId3">
                  <a:extLst>
                    <a:ext uri="{A12FA001-AC4F-418D-AE19-62706E023703}">
                      <ahyp:hlinkClr xmlns:ahyp="http://schemas.microsoft.com/office/drawing/2018/hyperlinkcolor" val="tx"/>
                    </a:ext>
                  </a:extLst>
                </a:hlinkClick>
              </a:rPr>
              <a:t>Flaticon</a:t>
            </a:r>
            <a:r>
              <a:rPr lang="ru" sz="1200">
                <a:solidFill>
                  <a:srgbClr val="434343"/>
                </a:solidFill>
                <a:latin typeface="Anaheim"/>
                <a:ea typeface="Anaheim"/>
                <a:cs typeface="Anaheim"/>
                <a:sym typeface="Anaheim"/>
              </a:rPr>
              <a:t>, and infographics &amp; images by </a:t>
            </a:r>
            <a:r>
              <a:rPr lang="ru" sz="1200">
                <a:solidFill>
                  <a:srgbClr val="434343"/>
                </a:solidFill>
                <a:uFill>
                  <a:noFill/>
                </a:uFill>
                <a:latin typeface="Anaheim"/>
                <a:ea typeface="Anaheim"/>
                <a:cs typeface="Anaheim"/>
                <a:sym typeface="Anaheim"/>
                <a:hlinkClick r:id="rId4">
                  <a:extLst>
                    <a:ext uri="{A12FA001-AC4F-418D-AE19-62706E023703}">
                      <ahyp:hlinkClr xmlns:ahyp="http://schemas.microsoft.com/office/drawing/2018/hyperlinkcolor" val="tx"/>
                    </a:ext>
                  </a:extLst>
                </a:hlinkClick>
              </a:rPr>
              <a:t>Freepik</a:t>
            </a:r>
            <a:endParaRPr sz="1200">
              <a:solidFill>
                <a:srgbClr val="434343"/>
              </a:solidFill>
              <a:latin typeface="Anaheim"/>
              <a:ea typeface="Anaheim"/>
              <a:cs typeface="Anaheim"/>
              <a:sym typeface="Anaheim"/>
            </a:endParaRPr>
          </a:p>
        </p:txBody>
      </p:sp>
      <p:sp>
        <p:nvSpPr>
          <p:cNvPr id="1615" name="Google Shape;1615;p10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image" Target="../media/image1.jpg"/><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theme" Target="../theme/theme2.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image" Target="../media/image1.jpg"/><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theme" Target="../theme/theme3.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image" Target="../media/image1.jpg"/><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theme" Target="../theme/theme4.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3" Type="http://schemas.openxmlformats.org/officeDocument/2006/relationships/slideLayout" Target="../slideLayouts/slideLayout81.xml"/><Relationship Id="rId21" Type="http://schemas.openxmlformats.org/officeDocument/2006/relationships/slideLayout" Target="../slideLayouts/slideLayout99.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image" Target="../media/image1.jpg"/><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theme" Target="../theme/theme5.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24">
            <a:alphaModFix/>
          </a:blip>
          <a:stretch>
            <a:fillRect/>
          </a:stretch>
        </a:blipFill>
        <a:effectLst/>
      </p:bgPr>
    </p:bg>
    <p:spTree>
      <p:nvGrpSpPr>
        <p:cNvPr id="1" name="Shape 55"/>
        <p:cNvGrpSpPr/>
        <p:nvPr/>
      </p:nvGrpSpPr>
      <p:grpSpPr>
        <a:xfrm>
          <a:off x="0" y="0"/>
          <a:ext cx="0" cy="0"/>
          <a:chOff x="0" y="0"/>
          <a:chExt cx="0" cy="0"/>
        </a:xfrm>
      </p:grpSpPr>
      <p:sp>
        <p:nvSpPr>
          <p:cNvPr id="56" name="Google Shape;56;p1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1pPr>
            <a:lvl2pPr lvl="1" rtl="0">
              <a:lnSpc>
                <a:spcPct val="100000"/>
              </a:lnSpc>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2pPr>
            <a:lvl3pPr lvl="2" rtl="0">
              <a:lnSpc>
                <a:spcPct val="100000"/>
              </a:lnSpc>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3pPr>
            <a:lvl4pPr lvl="3" rtl="0">
              <a:lnSpc>
                <a:spcPct val="100000"/>
              </a:lnSpc>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4pPr>
            <a:lvl5pPr lvl="4" rtl="0">
              <a:lnSpc>
                <a:spcPct val="100000"/>
              </a:lnSpc>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5pPr>
            <a:lvl6pPr lvl="5" rtl="0">
              <a:lnSpc>
                <a:spcPct val="100000"/>
              </a:lnSpc>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6pPr>
            <a:lvl7pPr lvl="6" rtl="0">
              <a:lnSpc>
                <a:spcPct val="100000"/>
              </a:lnSpc>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7pPr>
            <a:lvl8pPr lvl="7" rtl="0">
              <a:lnSpc>
                <a:spcPct val="100000"/>
              </a:lnSpc>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8pPr>
            <a:lvl9pPr lvl="8" rtl="0">
              <a:lnSpc>
                <a:spcPct val="100000"/>
              </a:lnSpc>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9pPr>
          </a:lstStyle>
          <a:p>
            <a:endParaRPr/>
          </a:p>
        </p:txBody>
      </p:sp>
      <p:sp>
        <p:nvSpPr>
          <p:cNvPr id="57" name="Google Shape;57;p14"/>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1pPr>
            <a:lvl2pPr marL="914400" lvl="1" indent="-317500" rtl="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2pPr>
            <a:lvl3pPr marL="1371600" lvl="2" indent="-317500" rtl="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3pPr>
            <a:lvl4pPr marL="1828800" lvl="3" indent="-317500" rtl="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4pPr>
            <a:lvl5pPr marL="2286000" lvl="4" indent="-317500" rtl="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5pPr>
            <a:lvl6pPr marL="2743200" lvl="5" indent="-317500" rtl="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6pPr>
            <a:lvl7pPr marL="3200400" lvl="6" indent="-317500" rtl="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7pPr>
            <a:lvl8pPr marL="3657600" lvl="7" indent="-317500" rtl="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8pPr>
            <a:lvl9pPr marL="4114800" lvl="8" indent="-317500" rtl="0">
              <a:lnSpc>
                <a:spcPct val="100000"/>
              </a:lnSpc>
              <a:spcBef>
                <a:spcPts val="1600"/>
              </a:spcBef>
              <a:spcAft>
                <a:spcPts val="1600"/>
              </a:spcAft>
              <a:buClr>
                <a:schemeClr val="dk1"/>
              </a:buClr>
              <a:buSzPts val="1400"/>
              <a:buFont typeface="Anaheim"/>
              <a:buChar char="■"/>
              <a:defRPr>
                <a:solidFill>
                  <a:schemeClr val="dk1"/>
                </a:solidFill>
                <a:latin typeface="Anaheim"/>
                <a:ea typeface="Anaheim"/>
                <a:cs typeface="Anaheim"/>
                <a:sym typeface="Anaheim"/>
              </a:defRPr>
            </a:lvl9pPr>
          </a:lstStyle>
          <a:p>
            <a:endParaRPr/>
          </a:p>
        </p:txBody>
      </p:sp>
      <p:sp>
        <p:nvSpPr>
          <p:cNvPr id="58" name="Google Shape;58;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Anaheim"/>
                <a:ea typeface="Anaheim"/>
                <a:cs typeface="Anaheim"/>
                <a:sym typeface="Anaheim"/>
              </a:defRPr>
            </a:lvl1pPr>
            <a:lvl2pPr lvl="1" algn="r">
              <a:buNone/>
              <a:defRPr sz="1300">
                <a:solidFill>
                  <a:schemeClr val="dk1"/>
                </a:solidFill>
                <a:latin typeface="Anaheim"/>
                <a:ea typeface="Anaheim"/>
                <a:cs typeface="Anaheim"/>
                <a:sym typeface="Anaheim"/>
              </a:defRPr>
            </a:lvl2pPr>
            <a:lvl3pPr lvl="2" algn="r">
              <a:buNone/>
              <a:defRPr sz="1300">
                <a:solidFill>
                  <a:schemeClr val="dk1"/>
                </a:solidFill>
                <a:latin typeface="Anaheim"/>
                <a:ea typeface="Anaheim"/>
                <a:cs typeface="Anaheim"/>
                <a:sym typeface="Anaheim"/>
              </a:defRPr>
            </a:lvl3pPr>
            <a:lvl4pPr lvl="3" algn="r">
              <a:buNone/>
              <a:defRPr sz="1300">
                <a:solidFill>
                  <a:schemeClr val="dk1"/>
                </a:solidFill>
                <a:latin typeface="Anaheim"/>
                <a:ea typeface="Anaheim"/>
                <a:cs typeface="Anaheim"/>
                <a:sym typeface="Anaheim"/>
              </a:defRPr>
            </a:lvl4pPr>
            <a:lvl5pPr lvl="4" algn="r">
              <a:buNone/>
              <a:defRPr sz="1300">
                <a:solidFill>
                  <a:schemeClr val="dk1"/>
                </a:solidFill>
                <a:latin typeface="Anaheim"/>
                <a:ea typeface="Anaheim"/>
                <a:cs typeface="Anaheim"/>
                <a:sym typeface="Anaheim"/>
              </a:defRPr>
            </a:lvl5pPr>
            <a:lvl6pPr lvl="5" algn="r">
              <a:buNone/>
              <a:defRPr sz="1300">
                <a:solidFill>
                  <a:schemeClr val="dk1"/>
                </a:solidFill>
                <a:latin typeface="Anaheim"/>
                <a:ea typeface="Anaheim"/>
                <a:cs typeface="Anaheim"/>
                <a:sym typeface="Anaheim"/>
              </a:defRPr>
            </a:lvl6pPr>
            <a:lvl7pPr lvl="6" algn="r">
              <a:buNone/>
              <a:defRPr sz="1300">
                <a:solidFill>
                  <a:schemeClr val="dk1"/>
                </a:solidFill>
                <a:latin typeface="Anaheim"/>
                <a:ea typeface="Anaheim"/>
                <a:cs typeface="Anaheim"/>
                <a:sym typeface="Anaheim"/>
              </a:defRPr>
            </a:lvl7pPr>
            <a:lvl8pPr lvl="7" algn="r">
              <a:buNone/>
              <a:defRPr sz="1300">
                <a:solidFill>
                  <a:schemeClr val="dk1"/>
                </a:solidFill>
                <a:latin typeface="Anaheim"/>
                <a:ea typeface="Anaheim"/>
                <a:cs typeface="Anaheim"/>
                <a:sym typeface="Anaheim"/>
              </a:defRPr>
            </a:lvl8pPr>
            <a:lvl9pPr lvl="8" algn="r">
              <a:buNone/>
              <a:defRPr sz="1300">
                <a:solidFill>
                  <a:schemeClr val="dk1"/>
                </a:solidFill>
                <a:latin typeface="Anaheim"/>
                <a:ea typeface="Anaheim"/>
                <a:cs typeface="Anaheim"/>
                <a:sym typeface="Anaheim"/>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blipFill>
          <a:blip r:embed="rId24">
            <a:alphaModFix/>
          </a:blip>
          <a:stretch>
            <a:fillRect/>
          </a:stretch>
        </a:blipFill>
        <a:effectLst/>
      </p:bgPr>
    </p:bg>
    <p:spTree>
      <p:nvGrpSpPr>
        <p:cNvPr id="1" name="Shape 449"/>
        <p:cNvGrpSpPr/>
        <p:nvPr/>
      </p:nvGrpSpPr>
      <p:grpSpPr>
        <a:xfrm>
          <a:off x="0" y="0"/>
          <a:ext cx="0" cy="0"/>
          <a:chOff x="0" y="0"/>
          <a:chExt cx="0" cy="0"/>
        </a:xfrm>
      </p:grpSpPr>
      <p:sp>
        <p:nvSpPr>
          <p:cNvPr id="450" name="Google Shape;450;p3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1pPr>
            <a:lvl2pPr lvl="1" rtl="0">
              <a:lnSpc>
                <a:spcPct val="100000"/>
              </a:lnSpc>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2pPr>
            <a:lvl3pPr lvl="2" rtl="0">
              <a:lnSpc>
                <a:spcPct val="100000"/>
              </a:lnSpc>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3pPr>
            <a:lvl4pPr lvl="3" rtl="0">
              <a:lnSpc>
                <a:spcPct val="100000"/>
              </a:lnSpc>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4pPr>
            <a:lvl5pPr lvl="4" rtl="0">
              <a:lnSpc>
                <a:spcPct val="100000"/>
              </a:lnSpc>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5pPr>
            <a:lvl6pPr lvl="5" rtl="0">
              <a:lnSpc>
                <a:spcPct val="100000"/>
              </a:lnSpc>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6pPr>
            <a:lvl7pPr lvl="6" rtl="0">
              <a:lnSpc>
                <a:spcPct val="100000"/>
              </a:lnSpc>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7pPr>
            <a:lvl8pPr lvl="7" rtl="0">
              <a:lnSpc>
                <a:spcPct val="100000"/>
              </a:lnSpc>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8pPr>
            <a:lvl9pPr lvl="8" rtl="0">
              <a:lnSpc>
                <a:spcPct val="100000"/>
              </a:lnSpc>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9pPr>
          </a:lstStyle>
          <a:p>
            <a:endParaRPr/>
          </a:p>
        </p:txBody>
      </p:sp>
      <p:sp>
        <p:nvSpPr>
          <p:cNvPr id="451" name="Google Shape;451;p37"/>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1pPr>
            <a:lvl2pPr marL="914400" lvl="1" indent="-317500" rtl="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2pPr>
            <a:lvl3pPr marL="1371600" lvl="2" indent="-317500" rtl="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3pPr>
            <a:lvl4pPr marL="1828800" lvl="3" indent="-317500" rtl="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4pPr>
            <a:lvl5pPr marL="2286000" lvl="4" indent="-317500" rtl="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5pPr>
            <a:lvl6pPr marL="2743200" lvl="5" indent="-317500" rtl="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6pPr>
            <a:lvl7pPr marL="3200400" lvl="6" indent="-317500" rtl="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7pPr>
            <a:lvl8pPr marL="3657600" lvl="7" indent="-317500" rtl="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8pPr>
            <a:lvl9pPr marL="4114800" lvl="8" indent="-317500" rtl="0">
              <a:lnSpc>
                <a:spcPct val="100000"/>
              </a:lnSpc>
              <a:spcBef>
                <a:spcPts val="1600"/>
              </a:spcBef>
              <a:spcAft>
                <a:spcPts val="1600"/>
              </a:spcAft>
              <a:buClr>
                <a:schemeClr val="dk1"/>
              </a:buClr>
              <a:buSzPts val="1400"/>
              <a:buFont typeface="Anaheim"/>
              <a:buChar char="■"/>
              <a:defRPr>
                <a:solidFill>
                  <a:schemeClr val="dk1"/>
                </a:solidFill>
                <a:latin typeface="Anaheim"/>
                <a:ea typeface="Anaheim"/>
                <a:cs typeface="Anaheim"/>
                <a:sym typeface="Anaheim"/>
              </a:defRPr>
            </a:lvl9pPr>
          </a:lstStyle>
          <a:p>
            <a:endParaRPr/>
          </a:p>
        </p:txBody>
      </p:sp>
      <p:sp>
        <p:nvSpPr>
          <p:cNvPr id="452" name="Google Shape;452;p3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Anaheim"/>
                <a:ea typeface="Anaheim"/>
                <a:cs typeface="Anaheim"/>
                <a:sym typeface="Anaheim"/>
              </a:defRPr>
            </a:lvl1pPr>
            <a:lvl2pPr lvl="1" algn="r">
              <a:buNone/>
              <a:defRPr sz="1300">
                <a:solidFill>
                  <a:schemeClr val="dk1"/>
                </a:solidFill>
                <a:latin typeface="Anaheim"/>
                <a:ea typeface="Anaheim"/>
                <a:cs typeface="Anaheim"/>
                <a:sym typeface="Anaheim"/>
              </a:defRPr>
            </a:lvl2pPr>
            <a:lvl3pPr lvl="2" algn="r">
              <a:buNone/>
              <a:defRPr sz="1300">
                <a:solidFill>
                  <a:schemeClr val="dk1"/>
                </a:solidFill>
                <a:latin typeface="Anaheim"/>
                <a:ea typeface="Anaheim"/>
                <a:cs typeface="Anaheim"/>
                <a:sym typeface="Anaheim"/>
              </a:defRPr>
            </a:lvl3pPr>
            <a:lvl4pPr lvl="3" algn="r">
              <a:buNone/>
              <a:defRPr sz="1300">
                <a:solidFill>
                  <a:schemeClr val="dk1"/>
                </a:solidFill>
                <a:latin typeface="Anaheim"/>
                <a:ea typeface="Anaheim"/>
                <a:cs typeface="Anaheim"/>
                <a:sym typeface="Anaheim"/>
              </a:defRPr>
            </a:lvl4pPr>
            <a:lvl5pPr lvl="4" algn="r">
              <a:buNone/>
              <a:defRPr sz="1300">
                <a:solidFill>
                  <a:schemeClr val="dk1"/>
                </a:solidFill>
                <a:latin typeface="Anaheim"/>
                <a:ea typeface="Anaheim"/>
                <a:cs typeface="Anaheim"/>
                <a:sym typeface="Anaheim"/>
              </a:defRPr>
            </a:lvl5pPr>
            <a:lvl6pPr lvl="5" algn="r">
              <a:buNone/>
              <a:defRPr sz="1300">
                <a:solidFill>
                  <a:schemeClr val="dk1"/>
                </a:solidFill>
                <a:latin typeface="Anaheim"/>
                <a:ea typeface="Anaheim"/>
                <a:cs typeface="Anaheim"/>
                <a:sym typeface="Anaheim"/>
              </a:defRPr>
            </a:lvl6pPr>
            <a:lvl7pPr lvl="6" algn="r">
              <a:buNone/>
              <a:defRPr sz="1300">
                <a:solidFill>
                  <a:schemeClr val="dk1"/>
                </a:solidFill>
                <a:latin typeface="Anaheim"/>
                <a:ea typeface="Anaheim"/>
                <a:cs typeface="Anaheim"/>
                <a:sym typeface="Anaheim"/>
              </a:defRPr>
            </a:lvl7pPr>
            <a:lvl8pPr lvl="7" algn="r">
              <a:buNone/>
              <a:defRPr sz="1300">
                <a:solidFill>
                  <a:schemeClr val="dk1"/>
                </a:solidFill>
                <a:latin typeface="Anaheim"/>
                <a:ea typeface="Anaheim"/>
                <a:cs typeface="Anaheim"/>
                <a:sym typeface="Anaheim"/>
              </a:defRPr>
            </a:lvl8pPr>
            <a:lvl9pPr lvl="8" algn="r">
              <a:buNone/>
              <a:defRPr sz="1300">
                <a:solidFill>
                  <a:schemeClr val="dk1"/>
                </a:solidFill>
                <a:latin typeface="Anaheim"/>
                <a:ea typeface="Anaheim"/>
                <a:cs typeface="Anaheim"/>
                <a:sym typeface="Anaheim"/>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blipFill>
          <a:blip r:embed="rId24">
            <a:alphaModFix/>
          </a:blip>
          <a:stretch>
            <a:fillRect/>
          </a:stretch>
        </a:blipFill>
        <a:effectLst/>
      </p:bgPr>
    </p:bg>
    <p:spTree>
      <p:nvGrpSpPr>
        <p:cNvPr id="1" name="Shape 843"/>
        <p:cNvGrpSpPr/>
        <p:nvPr/>
      </p:nvGrpSpPr>
      <p:grpSpPr>
        <a:xfrm>
          <a:off x="0" y="0"/>
          <a:ext cx="0" cy="0"/>
          <a:chOff x="0" y="0"/>
          <a:chExt cx="0" cy="0"/>
        </a:xfrm>
      </p:grpSpPr>
      <p:sp>
        <p:nvSpPr>
          <p:cNvPr id="844" name="Google Shape;844;p6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1pPr>
            <a:lvl2pPr lvl="1" rtl="0">
              <a:lnSpc>
                <a:spcPct val="100000"/>
              </a:lnSpc>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2pPr>
            <a:lvl3pPr lvl="2" rtl="0">
              <a:lnSpc>
                <a:spcPct val="100000"/>
              </a:lnSpc>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3pPr>
            <a:lvl4pPr lvl="3" rtl="0">
              <a:lnSpc>
                <a:spcPct val="100000"/>
              </a:lnSpc>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4pPr>
            <a:lvl5pPr lvl="4" rtl="0">
              <a:lnSpc>
                <a:spcPct val="100000"/>
              </a:lnSpc>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5pPr>
            <a:lvl6pPr lvl="5" rtl="0">
              <a:lnSpc>
                <a:spcPct val="100000"/>
              </a:lnSpc>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6pPr>
            <a:lvl7pPr lvl="6" rtl="0">
              <a:lnSpc>
                <a:spcPct val="100000"/>
              </a:lnSpc>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7pPr>
            <a:lvl8pPr lvl="7" rtl="0">
              <a:lnSpc>
                <a:spcPct val="100000"/>
              </a:lnSpc>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8pPr>
            <a:lvl9pPr lvl="8" rtl="0">
              <a:lnSpc>
                <a:spcPct val="100000"/>
              </a:lnSpc>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9pPr>
          </a:lstStyle>
          <a:p>
            <a:endParaRPr/>
          </a:p>
        </p:txBody>
      </p:sp>
      <p:sp>
        <p:nvSpPr>
          <p:cNvPr id="845" name="Google Shape;845;p60"/>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1pPr>
            <a:lvl2pPr marL="914400" lvl="1" indent="-317500" rtl="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2pPr>
            <a:lvl3pPr marL="1371600" lvl="2" indent="-317500" rtl="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3pPr>
            <a:lvl4pPr marL="1828800" lvl="3" indent="-317500" rtl="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4pPr>
            <a:lvl5pPr marL="2286000" lvl="4" indent="-317500" rtl="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5pPr>
            <a:lvl6pPr marL="2743200" lvl="5" indent="-317500" rtl="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6pPr>
            <a:lvl7pPr marL="3200400" lvl="6" indent="-317500" rtl="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7pPr>
            <a:lvl8pPr marL="3657600" lvl="7" indent="-317500" rtl="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8pPr>
            <a:lvl9pPr marL="4114800" lvl="8" indent="-317500" rtl="0">
              <a:lnSpc>
                <a:spcPct val="100000"/>
              </a:lnSpc>
              <a:spcBef>
                <a:spcPts val="1600"/>
              </a:spcBef>
              <a:spcAft>
                <a:spcPts val="1600"/>
              </a:spcAft>
              <a:buClr>
                <a:schemeClr val="dk1"/>
              </a:buClr>
              <a:buSzPts val="1400"/>
              <a:buFont typeface="Anaheim"/>
              <a:buChar char="■"/>
              <a:defRPr>
                <a:solidFill>
                  <a:schemeClr val="dk1"/>
                </a:solidFill>
                <a:latin typeface="Anaheim"/>
                <a:ea typeface="Anaheim"/>
                <a:cs typeface="Anaheim"/>
                <a:sym typeface="Anaheim"/>
              </a:defRPr>
            </a:lvl9pPr>
          </a:lstStyle>
          <a:p>
            <a:endParaRPr/>
          </a:p>
        </p:txBody>
      </p:sp>
      <p:sp>
        <p:nvSpPr>
          <p:cNvPr id="846" name="Google Shape;846;p6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Anaheim"/>
                <a:ea typeface="Anaheim"/>
                <a:cs typeface="Anaheim"/>
                <a:sym typeface="Anaheim"/>
              </a:defRPr>
            </a:lvl1pPr>
            <a:lvl2pPr lvl="1" algn="r">
              <a:buNone/>
              <a:defRPr sz="1300">
                <a:solidFill>
                  <a:schemeClr val="dk1"/>
                </a:solidFill>
                <a:latin typeface="Anaheim"/>
                <a:ea typeface="Anaheim"/>
                <a:cs typeface="Anaheim"/>
                <a:sym typeface="Anaheim"/>
              </a:defRPr>
            </a:lvl2pPr>
            <a:lvl3pPr lvl="2" algn="r">
              <a:buNone/>
              <a:defRPr sz="1300">
                <a:solidFill>
                  <a:schemeClr val="dk1"/>
                </a:solidFill>
                <a:latin typeface="Anaheim"/>
                <a:ea typeface="Anaheim"/>
                <a:cs typeface="Anaheim"/>
                <a:sym typeface="Anaheim"/>
              </a:defRPr>
            </a:lvl3pPr>
            <a:lvl4pPr lvl="3" algn="r">
              <a:buNone/>
              <a:defRPr sz="1300">
                <a:solidFill>
                  <a:schemeClr val="dk1"/>
                </a:solidFill>
                <a:latin typeface="Anaheim"/>
                <a:ea typeface="Anaheim"/>
                <a:cs typeface="Anaheim"/>
                <a:sym typeface="Anaheim"/>
              </a:defRPr>
            </a:lvl4pPr>
            <a:lvl5pPr lvl="4" algn="r">
              <a:buNone/>
              <a:defRPr sz="1300">
                <a:solidFill>
                  <a:schemeClr val="dk1"/>
                </a:solidFill>
                <a:latin typeface="Anaheim"/>
                <a:ea typeface="Anaheim"/>
                <a:cs typeface="Anaheim"/>
                <a:sym typeface="Anaheim"/>
              </a:defRPr>
            </a:lvl5pPr>
            <a:lvl6pPr lvl="5" algn="r">
              <a:buNone/>
              <a:defRPr sz="1300">
                <a:solidFill>
                  <a:schemeClr val="dk1"/>
                </a:solidFill>
                <a:latin typeface="Anaheim"/>
                <a:ea typeface="Anaheim"/>
                <a:cs typeface="Anaheim"/>
                <a:sym typeface="Anaheim"/>
              </a:defRPr>
            </a:lvl6pPr>
            <a:lvl7pPr lvl="6" algn="r">
              <a:buNone/>
              <a:defRPr sz="1300">
                <a:solidFill>
                  <a:schemeClr val="dk1"/>
                </a:solidFill>
                <a:latin typeface="Anaheim"/>
                <a:ea typeface="Anaheim"/>
                <a:cs typeface="Anaheim"/>
                <a:sym typeface="Anaheim"/>
              </a:defRPr>
            </a:lvl7pPr>
            <a:lvl8pPr lvl="7" algn="r">
              <a:buNone/>
              <a:defRPr sz="1300">
                <a:solidFill>
                  <a:schemeClr val="dk1"/>
                </a:solidFill>
                <a:latin typeface="Anaheim"/>
                <a:ea typeface="Anaheim"/>
                <a:cs typeface="Anaheim"/>
                <a:sym typeface="Anaheim"/>
              </a:defRPr>
            </a:lvl8pPr>
            <a:lvl9pPr lvl="8" algn="r">
              <a:buNone/>
              <a:defRPr sz="1300">
                <a:solidFill>
                  <a:schemeClr val="dk1"/>
                </a:solidFill>
                <a:latin typeface="Anaheim"/>
                <a:ea typeface="Anaheim"/>
                <a:cs typeface="Anaheim"/>
                <a:sym typeface="Anaheim"/>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name="simple-light-2">
    <p:bg>
      <p:bgPr>
        <a:blipFill>
          <a:blip r:embed="rId24">
            <a:alphaModFix/>
          </a:blip>
          <a:stretch>
            <a:fillRect/>
          </a:stretch>
        </a:blipFill>
        <a:effectLst/>
      </p:bgPr>
    </p:bg>
    <p:spTree>
      <p:nvGrpSpPr>
        <p:cNvPr id="1" name="Shape 1237"/>
        <p:cNvGrpSpPr/>
        <p:nvPr/>
      </p:nvGrpSpPr>
      <p:grpSpPr>
        <a:xfrm>
          <a:off x="0" y="0"/>
          <a:ext cx="0" cy="0"/>
          <a:chOff x="0" y="0"/>
          <a:chExt cx="0" cy="0"/>
        </a:xfrm>
      </p:grpSpPr>
      <p:sp>
        <p:nvSpPr>
          <p:cNvPr id="1238" name="Google Shape;1238;p8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1pPr>
            <a:lvl2pPr lvl="1" rtl="0">
              <a:lnSpc>
                <a:spcPct val="100000"/>
              </a:lnSpc>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2pPr>
            <a:lvl3pPr lvl="2" rtl="0">
              <a:lnSpc>
                <a:spcPct val="100000"/>
              </a:lnSpc>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3pPr>
            <a:lvl4pPr lvl="3" rtl="0">
              <a:lnSpc>
                <a:spcPct val="100000"/>
              </a:lnSpc>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4pPr>
            <a:lvl5pPr lvl="4" rtl="0">
              <a:lnSpc>
                <a:spcPct val="100000"/>
              </a:lnSpc>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5pPr>
            <a:lvl6pPr lvl="5" rtl="0">
              <a:lnSpc>
                <a:spcPct val="100000"/>
              </a:lnSpc>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6pPr>
            <a:lvl7pPr lvl="6" rtl="0">
              <a:lnSpc>
                <a:spcPct val="100000"/>
              </a:lnSpc>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7pPr>
            <a:lvl8pPr lvl="7" rtl="0">
              <a:lnSpc>
                <a:spcPct val="100000"/>
              </a:lnSpc>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8pPr>
            <a:lvl9pPr lvl="8" rtl="0">
              <a:lnSpc>
                <a:spcPct val="100000"/>
              </a:lnSpc>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9pPr>
          </a:lstStyle>
          <a:p>
            <a:endParaRPr/>
          </a:p>
        </p:txBody>
      </p:sp>
      <p:sp>
        <p:nvSpPr>
          <p:cNvPr id="1239" name="Google Shape;1239;p83"/>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1pPr>
            <a:lvl2pPr marL="914400" lvl="1" indent="-317500" rtl="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2pPr>
            <a:lvl3pPr marL="1371600" lvl="2" indent="-317500" rtl="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3pPr>
            <a:lvl4pPr marL="1828800" lvl="3" indent="-317500" rtl="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4pPr>
            <a:lvl5pPr marL="2286000" lvl="4" indent="-317500" rtl="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5pPr>
            <a:lvl6pPr marL="2743200" lvl="5" indent="-317500" rtl="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6pPr>
            <a:lvl7pPr marL="3200400" lvl="6" indent="-317500" rtl="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7pPr>
            <a:lvl8pPr marL="3657600" lvl="7" indent="-317500" rtl="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8pPr>
            <a:lvl9pPr marL="4114800" lvl="8" indent="-317500" rtl="0">
              <a:lnSpc>
                <a:spcPct val="100000"/>
              </a:lnSpc>
              <a:spcBef>
                <a:spcPts val="1600"/>
              </a:spcBef>
              <a:spcAft>
                <a:spcPts val="1600"/>
              </a:spcAft>
              <a:buClr>
                <a:schemeClr val="dk1"/>
              </a:buClr>
              <a:buSzPts val="1400"/>
              <a:buFont typeface="Anaheim"/>
              <a:buChar char="■"/>
              <a:defRPr>
                <a:solidFill>
                  <a:schemeClr val="dk1"/>
                </a:solidFill>
                <a:latin typeface="Anaheim"/>
                <a:ea typeface="Anaheim"/>
                <a:cs typeface="Anaheim"/>
                <a:sym typeface="Anaheim"/>
              </a:defRPr>
            </a:lvl9pPr>
          </a:lstStyle>
          <a:p>
            <a:endParaRPr/>
          </a:p>
        </p:txBody>
      </p:sp>
      <p:sp>
        <p:nvSpPr>
          <p:cNvPr id="1240" name="Google Shape;1240;p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Anaheim"/>
                <a:ea typeface="Anaheim"/>
                <a:cs typeface="Anaheim"/>
                <a:sym typeface="Anaheim"/>
              </a:defRPr>
            </a:lvl1pPr>
            <a:lvl2pPr lvl="1" algn="r">
              <a:buNone/>
              <a:defRPr sz="1300">
                <a:solidFill>
                  <a:schemeClr val="dk1"/>
                </a:solidFill>
                <a:latin typeface="Anaheim"/>
                <a:ea typeface="Anaheim"/>
                <a:cs typeface="Anaheim"/>
                <a:sym typeface="Anaheim"/>
              </a:defRPr>
            </a:lvl2pPr>
            <a:lvl3pPr lvl="2" algn="r">
              <a:buNone/>
              <a:defRPr sz="1300">
                <a:solidFill>
                  <a:schemeClr val="dk1"/>
                </a:solidFill>
                <a:latin typeface="Anaheim"/>
                <a:ea typeface="Anaheim"/>
                <a:cs typeface="Anaheim"/>
                <a:sym typeface="Anaheim"/>
              </a:defRPr>
            </a:lvl3pPr>
            <a:lvl4pPr lvl="3" algn="r">
              <a:buNone/>
              <a:defRPr sz="1300">
                <a:solidFill>
                  <a:schemeClr val="dk1"/>
                </a:solidFill>
                <a:latin typeface="Anaheim"/>
                <a:ea typeface="Anaheim"/>
                <a:cs typeface="Anaheim"/>
                <a:sym typeface="Anaheim"/>
              </a:defRPr>
            </a:lvl4pPr>
            <a:lvl5pPr lvl="4" algn="r">
              <a:buNone/>
              <a:defRPr sz="1300">
                <a:solidFill>
                  <a:schemeClr val="dk1"/>
                </a:solidFill>
                <a:latin typeface="Anaheim"/>
                <a:ea typeface="Anaheim"/>
                <a:cs typeface="Anaheim"/>
                <a:sym typeface="Anaheim"/>
              </a:defRPr>
            </a:lvl5pPr>
            <a:lvl6pPr lvl="5" algn="r">
              <a:buNone/>
              <a:defRPr sz="1300">
                <a:solidFill>
                  <a:schemeClr val="dk1"/>
                </a:solidFill>
                <a:latin typeface="Anaheim"/>
                <a:ea typeface="Anaheim"/>
                <a:cs typeface="Anaheim"/>
                <a:sym typeface="Anaheim"/>
              </a:defRPr>
            </a:lvl6pPr>
            <a:lvl7pPr lvl="6" algn="r">
              <a:buNone/>
              <a:defRPr sz="1300">
                <a:solidFill>
                  <a:schemeClr val="dk1"/>
                </a:solidFill>
                <a:latin typeface="Anaheim"/>
                <a:ea typeface="Anaheim"/>
                <a:cs typeface="Anaheim"/>
                <a:sym typeface="Anaheim"/>
              </a:defRPr>
            </a:lvl7pPr>
            <a:lvl8pPr lvl="7" algn="r">
              <a:buNone/>
              <a:defRPr sz="1300">
                <a:solidFill>
                  <a:schemeClr val="dk1"/>
                </a:solidFill>
                <a:latin typeface="Anaheim"/>
                <a:ea typeface="Anaheim"/>
                <a:cs typeface="Anaheim"/>
                <a:sym typeface="Anaheim"/>
              </a:defRPr>
            </a:lvl8pPr>
            <a:lvl9pPr lvl="8" algn="r">
              <a:buNone/>
              <a:defRPr sz="1300">
                <a:solidFill>
                  <a:schemeClr val="dk1"/>
                </a:solidFill>
                <a:latin typeface="Anaheim"/>
                <a:ea typeface="Anaheim"/>
                <a:cs typeface="Anaheim"/>
                <a:sym typeface="Anaheim"/>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49.xml"/><Relationship Id="rId5" Type="http://schemas.openxmlformats.org/officeDocument/2006/relationships/image" Target="../media/image9.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49.xml"/><Relationship Id="rId5" Type="http://schemas.openxmlformats.org/officeDocument/2006/relationships/image" Target="../media/image10.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49.xml"/><Relationship Id="rId5" Type="http://schemas.openxmlformats.org/officeDocument/2006/relationships/image" Target="../media/image11.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4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58.xml"/><Relationship Id="rId5" Type="http://schemas.openxmlformats.org/officeDocument/2006/relationships/image" Target="../media/image4.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58.xml"/><Relationship Id="rId5" Type="http://schemas.openxmlformats.org/officeDocument/2006/relationships/image" Target="../media/image4.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58.xml"/><Relationship Id="rId5" Type="http://schemas.openxmlformats.org/officeDocument/2006/relationships/image" Target="../media/image4.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5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4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49.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5.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4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4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49.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58.xml"/><Relationship Id="rId5" Type="http://schemas.openxmlformats.org/officeDocument/2006/relationships/image" Target="../media/image4.png"/><Relationship Id="rId4" Type="http://schemas.openxmlformats.org/officeDocument/2006/relationships/image" Target="../media/image31.jp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49.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49.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49.xml"/><Relationship Id="rId5" Type="http://schemas.openxmlformats.org/officeDocument/2006/relationships/image" Target="../media/image32.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35.jpg"/><Relationship Id="rId2" Type="http://schemas.openxmlformats.org/officeDocument/2006/relationships/notesSlide" Target="../notesSlides/notesSlide27.xml"/><Relationship Id="rId1" Type="http://schemas.openxmlformats.org/officeDocument/2006/relationships/slideLayout" Target="../slideLayouts/slideLayout98.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58.xml"/><Relationship Id="rId5" Type="http://schemas.openxmlformats.org/officeDocument/2006/relationships/image" Target="../media/image4.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4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49.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49.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58.xml"/><Relationship Id="rId5" Type="http://schemas.openxmlformats.org/officeDocument/2006/relationships/image" Target="../media/image4.png"/><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49.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34"/>
        <p:cNvGrpSpPr/>
        <p:nvPr/>
      </p:nvGrpSpPr>
      <p:grpSpPr>
        <a:xfrm>
          <a:off x="0" y="0"/>
          <a:ext cx="0" cy="0"/>
          <a:chOff x="0" y="0"/>
          <a:chExt cx="0" cy="0"/>
        </a:xfrm>
      </p:grpSpPr>
      <p:sp>
        <p:nvSpPr>
          <p:cNvPr id="1635" name="Google Shape;1635;p106"/>
          <p:cNvSpPr txBox="1">
            <a:spLocks noGrp="1"/>
          </p:cNvSpPr>
          <p:nvPr>
            <p:ph type="ctrTitle"/>
          </p:nvPr>
        </p:nvSpPr>
        <p:spPr>
          <a:xfrm>
            <a:off x="0" y="2432850"/>
            <a:ext cx="9144000" cy="14142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Clr>
                <a:srgbClr val="000000"/>
              </a:buClr>
              <a:buSzPts val="1100"/>
              <a:buFont typeface="Arial"/>
              <a:buNone/>
            </a:pPr>
            <a:r>
              <a:rPr lang="ru" sz="3600">
                <a:solidFill>
                  <a:schemeClr val="lt1"/>
                </a:solidFill>
                <a:latin typeface="Montserrat Black"/>
                <a:ea typeface="Montserrat Black"/>
                <a:cs typeface="Montserrat Black"/>
                <a:sym typeface="Montserrat Black"/>
              </a:rPr>
              <a:t>Application of Singular Value Decomposition in Image Processing</a:t>
            </a:r>
            <a:endParaRPr sz="3600">
              <a:solidFill>
                <a:schemeClr val="lt1"/>
              </a:solidFill>
              <a:latin typeface="Montserrat Black"/>
              <a:ea typeface="Montserrat Black"/>
              <a:cs typeface="Montserrat Black"/>
              <a:sym typeface="Montserrat Black"/>
            </a:endParaRPr>
          </a:p>
        </p:txBody>
      </p:sp>
      <p:sp>
        <p:nvSpPr>
          <p:cNvPr id="1636" name="Google Shape;1636;p106"/>
          <p:cNvSpPr txBox="1">
            <a:spLocks noGrp="1"/>
          </p:cNvSpPr>
          <p:nvPr>
            <p:ph type="subTitle" idx="1"/>
          </p:nvPr>
        </p:nvSpPr>
        <p:spPr>
          <a:xfrm>
            <a:off x="3703325" y="4447800"/>
            <a:ext cx="5129100" cy="492300"/>
          </a:xfrm>
          <a:prstGeom prst="rect">
            <a:avLst/>
          </a:prstGeom>
        </p:spPr>
        <p:txBody>
          <a:bodyPr spcFirstLastPara="1" wrap="square" lIns="91425" tIns="91425" rIns="91425" bIns="91425" anchor="t" anchorCtr="0">
            <a:normAutofit fontScale="85000" lnSpcReduction="20000"/>
          </a:bodyPr>
          <a:lstStyle/>
          <a:p>
            <a:pPr marL="0" lvl="0" indent="0" algn="r" rtl="0">
              <a:spcBef>
                <a:spcPts val="0"/>
              </a:spcBef>
              <a:spcAft>
                <a:spcPts val="0"/>
              </a:spcAft>
              <a:buNone/>
            </a:pPr>
            <a:r>
              <a:rPr lang="ru">
                <a:solidFill>
                  <a:schemeClr val="lt1"/>
                </a:solidFill>
                <a:latin typeface="Montserrat ExtraBold"/>
                <a:ea typeface="Montserrat ExtraBold"/>
                <a:cs typeface="Montserrat ExtraBold"/>
                <a:sym typeface="Montserrat ExtraBold"/>
              </a:rPr>
              <a:t>NLA SVD Team</a:t>
            </a:r>
            <a:endParaRPr>
              <a:solidFill>
                <a:schemeClr val="lt1"/>
              </a:solidFill>
              <a:latin typeface="Montserrat ExtraBold"/>
              <a:ea typeface="Montserrat ExtraBold"/>
              <a:cs typeface="Montserrat ExtraBold"/>
              <a:sym typeface="Montserrat ExtraBold"/>
            </a:endParaRPr>
          </a:p>
        </p:txBody>
      </p:sp>
      <p:pic>
        <p:nvPicPr>
          <p:cNvPr id="1637" name="Google Shape;1637;p106"/>
          <p:cNvPicPr preferRelativeResize="0"/>
          <p:nvPr/>
        </p:nvPicPr>
        <p:blipFill rotWithShape="1">
          <a:blip r:embed="rId4">
            <a:alphaModFix/>
          </a:blip>
          <a:srcRect b="31210"/>
          <a:stretch/>
        </p:blipFill>
        <p:spPr>
          <a:xfrm>
            <a:off x="401726" y="4503315"/>
            <a:ext cx="1824552" cy="329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17"/>
        <p:cNvGrpSpPr/>
        <p:nvPr/>
      </p:nvGrpSpPr>
      <p:grpSpPr>
        <a:xfrm>
          <a:off x="0" y="0"/>
          <a:ext cx="0" cy="0"/>
          <a:chOff x="0" y="0"/>
          <a:chExt cx="0" cy="0"/>
        </a:xfrm>
      </p:grpSpPr>
      <p:sp>
        <p:nvSpPr>
          <p:cNvPr id="2018" name="Google Shape;2018;p115"/>
          <p:cNvSpPr txBox="1">
            <a:spLocks noGrp="1"/>
          </p:cNvSpPr>
          <p:nvPr>
            <p:ph type="subTitle" idx="1"/>
          </p:nvPr>
        </p:nvSpPr>
        <p:spPr>
          <a:xfrm>
            <a:off x="532200" y="1561713"/>
            <a:ext cx="4039800" cy="2579700"/>
          </a:xfrm>
          <a:prstGeom prst="rect">
            <a:avLst/>
          </a:prstGeom>
        </p:spPr>
        <p:txBody>
          <a:bodyPr spcFirstLastPara="1" wrap="square" lIns="91425" tIns="91425" rIns="91425" bIns="91425" anchor="ctr" anchorCtr="0">
            <a:noAutofit/>
          </a:bodyPr>
          <a:lstStyle/>
          <a:p>
            <a:pPr marL="457200" lvl="0" indent="-330200" algn="l" rtl="0">
              <a:spcBef>
                <a:spcPts val="0"/>
              </a:spcBef>
              <a:spcAft>
                <a:spcPts val="0"/>
              </a:spcAft>
              <a:buSzPts val="1600"/>
              <a:buChar char="❖"/>
            </a:pPr>
            <a:r>
              <a:rPr lang="ru" sz="1600"/>
              <a:t>For image denoising, the SVD of the image matrix is computed. We are using OMP to help for denoising. Orthogonal Matching Pursuit (OMP) is an algorithm used for sparse signal recovery. </a:t>
            </a:r>
            <a:endParaRPr sz="1600"/>
          </a:p>
          <a:p>
            <a:pPr marL="457200" lvl="0" indent="-330200" algn="l" rtl="0">
              <a:spcBef>
                <a:spcPts val="0"/>
              </a:spcBef>
              <a:spcAft>
                <a:spcPts val="0"/>
              </a:spcAft>
              <a:buSzPts val="1600"/>
              <a:buChar char="❖"/>
            </a:pPr>
            <a:r>
              <a:rPr lang="ru" sz="1600"/>
              <a:t>It's commonly employed in image denoising tasks, particularly when using sparse representations like Singular Value Decomposition (SVD).</a:t>
            </a:r>
            <a:endParaRPr sz="1600"/>
          </a:p>
        </p:txBody>
      </p:sp>
      <p:sp>
        <p:nvSpPr>
          <p:cNvPr id="2019" name="Google Shape;2019;p115"/>
          <p:cNvSpPr txBox="1">
            <a:spLocks noGrp="1"/>
          </p:cNvSpPr>
          <p:nvPr>
            <p:ph type="title"/>
          </p:nvPr>
        </p:nvSpPr>
        <p:spPr>
          <a:xfrm>
            <a:off x="704750" y="496075"/>
            <a:ext cx="69882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ru"/>
              <a:t>Methodology</a:t>
            </a:r>
            <a:endParaRPr/>
          </a:p>
        </p:txBody>
      </p:sp>
      <p:pic>
        <p:nvPicPr>
          <p:cNvPr id="2020" name="Google Shape;2020;p115"/>
          <p:cNvPicPr preferRelativeResize="0"/>
          <p:nvPr/>
        </p:nvPicPr>
        <p:blipFill rotWithShape="1">
          <a:blip r:embed="rId4">
            <a:alphaModFix amt="50000"/>
          </a:blip>
          <a:srcRect b="31210"/>
          <a:stretch/>
        </p:blipFill>
        <p:spPr>
          <a:xfrm>
            <a:off x="772911" y="191285"/>
            <a:ext cx="920224" cy="166150"/>
          </a:xfrm>
          <a:prstGeom prst="rect">
            <a:avLst/>
          </a:prstGeom>
          <a:noFill/>
          <a:ln>
            <a:noFill/>
          </a:ln>
        </p:spPr>
      </p:pic>
      <p:sp>
        <p:nvSpPr>
          <p:cNvPr id="2021" name="Google Shape;2021;p1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ru"/>
              <a:t>10</a:t>
            </a:fld>
            <a:endParaRPr/>
          </a:p>
        </p:txBody>
      </p:sp>
      <p:sp>
        <p:nvSpPr>
          <p:cNvPr id="2022" name="Google Shape;2022;p115"/>
          <p:cNvSpPr txBox="1">
            <a:spLocks noGrp="1"/>
          </p:cNvSpPr>
          <p:nvPr>
            <p:ph type="subTitle" idx="1"/>
          </p:nvPr>
        </p:nvSpPr>
        <p:spPr>
          <a:xfrm>
            <a:off x="649725" y="1091925"/>
            <a:ext cx="3017400" cy="5532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ru" sz="1600" b="1"/>
              <a:t>Image denoising using SVD</a:t>
            </a:r>
            <a:endParaRPr sz="1600" b="1"/>
          </a:p>
        </p:txBody>
      </p:sp>
      <p:pic>
        <p:nvPicPr>
          <p:cNvPr id="2023" name="Google Shape;2023;p115"/>
          <p:cNvPicPr preferRelativeResize="0"/>
          <p:nvPr/>
        </p:nvPicPr>
        <p:blipFill rotWithShape="1">
          <a:blip r:embed="rId5">
            <a:alphaModFix/>
          </a:blip>
          <a:srcRect b="7715"/>
          <a:stretch/>
        </p:blipFill>
        <p:spPr>
          <a:xfrm>
            <a:off x="4623825" y="1045863"/>
            <a:ext cx="4409149" cy="3051775"/>
          </a:xfrm>
          <a:prstGeom prst="rect">
            <a:avLst/>
          </a:prstGeom>
          <a:noFill/>
          <a:ln>
            <a:noFill/>
          </a:ln>
        </p:spPr>
      </p:pic>
      <p:sp>
        <p:nvSpPr>
          <p:cNvPr id="2024" name="Google Shape;2024;p115"/>
          <p:cNvSpPr txBox="1"/>
          <p:nvPr/>
        </p:nvSpPr>
        <p:spPr>
          <a:xfrm>
            <a:off x="3113575" y="4749850"/>
            <a:ext cx="5443200" cy="214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ru" sz="900">
                <a:latin typeface="Anaheim"/>
                <a:ea typeface="Anaheim"/>
                <a:cs typeface="Anaheim"/>
                <a:sym typeface="Anaheim"/>
              </a:rPr>
              <a:t>Priyam Chatterjee, “PPT - Image Denoising with K-SVD PowerPoint Presentation, free download - ID:522269,” SlideServe, Jul. 04, 2012. https://www.slideserve.com/dee/image-denoising-with-k-svd</a:t>
            </a:r>
            <a:endParaRPr sz="900">
              <a:latin typeface="Anaheim"/>
              <a:ea typeface="Anaheim"/>
              <a:cs typeface="Anaheim"/>
              <a:sym typeface="Anaheim"/>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28"/>
        <p:cNvGrpSpPr/>
        <p:nvPr/>
      </p:nvGrpSpPr>
      <p:grpSpPr>
        <a:xfrm>
          <a:off x="0" y="0"/>
          <a:ext cx="0" cy="0"/>
          <a:chOff x="0" y="0"/>
          <a:chExt cx="0" cy="0"/>
        </a:xfrm>
      </p:grpSpPr>
      <p:sp>
        <p:nvSpPr>
          <p:cNvPr id="2029" name="Google Shape;2029;p116"/>
          <p:cNvSpPr txBox="1">
            <a:spLocks noGrp="1"/>
          </p:cNvSpPr>
          <p:nvPr>
            <p:ph type="subTitle" idx="1"/>
          </p:nvPr>
        </p:nvSpPr>
        <p:spPr>
          <a:xfrm>
            <a:off x="649725" y="1631700"/>
            <a:ext cx="8020800" cy="10239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ru" sz="1600"/>
              <a:t>One the most well-known image denoising approach is </a:t>
            </a:r>
            <a:r>
              <a:rPr lang="ru" sz="1600" b="1"/>
              <a:t>K-SVD</a:t>
            </a:r>
            <a:r>
              <a:rPr lang="ru" sz="1600"/>
              <a:t>. This is an iterative method that switches between sparse coding of the input using a current dictionary and updating dictionary atoms. It is also called </a:t>
            </a:r>
            <a:r>
              <a:rPr lang="ru" sz="1600" b="1"/>
              <a:t>“dictionary learning”</a:t>
            </a:r>
            <a:r>
              <a:rPr lang="ru" sz="1600"/>
              <a:t>. It creates a dictionary for sparse representations applying a singular value decomposition approach. </a:t>
            </a:r>
            <a:endParaRPr sz="1600"/>
          </a:p>
        </p:txBody>
      </p:sp>
      <p:sp>
        <p:nvSpPr>
          <p:cNvPr id="2030" name="Google Shape;2030;p116"/>
          <p:cNvSpPr txBox="1">
            <a:spLocks noGrp="1"/>
          </p:cNvSpPr>
          <p:nvPr>
            <p:ph type="title"/>
          </p:nvPr>
        </p:nvSpPr>
        <p:spPr>
          <a:xfrm>
            <a:off x="711775" y="496066"/>
            <a:ext cx="77040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ru"/>
              <a:t>Methodology</a:t>
            </a:r>
            <a:endParaRPr/>
          </a:p>
        </p:txBody>
      </p:sp>
      <p:sp>
        <p:nvSpPr>
          <p:cNvPr id="2031" name="Google Shape;2031;p116"/>
          <p:cNvSpPr txBox="1"/>
          <p:nvPr/>
        </p:nvSpPr>
        <p:spPr>
          <a:xfrm>
            <a:off x="3113575" y="4749850"/>
            <a:ext cx="5443200" cy="169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ru" sz="1000">
                <a:latin typeface="Anaheim"/>
                <a:ea typeface="Anaheim"/>
                <a:cs typeface="Anaheim"/>
                <a:sym typeface="Anaheim"/>
              </a:rPr>
              <a:t>https://en.wikipedia.org/wiki/K-SVD</a:t>
            </a:r>
            <a:endParaRPr>
              <a:latin typeface="Anaheim"/>
              <a:ea typeface="Anaheim"/>
              <a:cs typeface="Anaheim"/>
              <a:sym typeface="Anaheim"/>
            </a:endParaRPr>
          </a:p>
        </p:txBody>
      </p:sp>
      <p:pic>
        <p:nvPicPr>
          <p:cNvPr id="2032" name="Google Shape;2032;p116"/>
          <p:cNvPicPr preferRelativeResize="0"/>
          <p:nvPr/>
        </p:nvPicPr>
        <p:blipFill rotWithShape="1">
          <a:blip r:embed="rId4">
            <a:alphaModFix amt="50000"/>
          </a:blip>
          <a:srcRect b="31210"/>
          <a:stretch/>
        </p:blipFill>
        <p:spPr>
          <a:xfrm>
            <a:off x="772911" y="191285"/>
            <a:ext cx="920224" cy="166150"/>
          </a:xfrm>
          <a:prstGeom prst="rect">
            <a:avLst/>
          </a:prstGeom>
          <a:noFill/>
          <a:ln>
            <a:noFill/>
          </a:ln>
        </p:spPr>
      </p:pic>
      <p:sp>
        <p:nvSpPr>
          <p:cNvPr id="2033" name="Google Shape;2033;p1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ru"/>
              <a:t>11</a:t>
            </a:fld>
            <a:endParaRPr/>
          </a:p>
        </p:txBody>
      </p:sp>
      <p:sp>
        <p:nvSpPr>
          <p:cNvPr id="2034" name="Google Shape;2034;p116"/>
          <p:cNvSpPr txBox="1">
            <a:spLocks noGrp="1"/>
          </p:cNvSpPr>
          <p:nvPr>
            <p:ph type="subTitle" idx="1"/>
          </p:nvPr>
        </p:nvSpPr>
        <p:spPr>
          <a:xfrm>
            <a:off x="649725" y="1137150"/>
            <a:ext cx="3017400" cy="5532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ru" sz="1600" b="1"/>
              <a:t>Image denoising using SVD</a:t>
            </a:r>
            <a:endParaRPr sz="1600" b="1"/>
          </a:p>
        </p:txBody>
      </p:sp>
      <p:pic>
        <p:nvPicPr>
          <p:cNvPr id="2035" name="Google Shape;2035;p116"/>
          <p:cNvPicPr preferRelativeResize="0"/>
          <p:nvPr/>
        </p:nvPicPr>
        <p:blipFill rotWithShape="1">
          <a:blip r:embed="rId5">
            <a:alphaModFix/>
          </a:blip>
          <a:srcRect t="4443"/>
          <a:stretch/>
        </p:blipFill>
        <p:spPr>
          <a:xfrm>
            <a:off x="1782263" y="2920075"/>
            <a:ext cx="5563025" cy="1146075"/>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39"/>
        <p:cNvGrpSpPr/>
        <p:nvPr/>
      </p:nvGrpSpPr>
      <p:grpSpPr>
        <a:xfrm>
          <a:off x="0" y="0"/>
          <a:ext cx="0" cy="0"/>
          <a:chOff x="0" y="0"/>
          <a:chExt cx="0" cy="0"/>
        </a:xfrm>
      </p:grpSpPr>
      <p:sp>
        <p:nvSpPr>
          <p:cNvPr id="2040" name="Google Shape;2040;p117"/>
          <p:cNvSpPr txBox="1">
            <a:spLocks noGrp="1"/>
          </p:cNvSpPr>
          <p:nvPr>
            <p:ph type="subTitle" idx="1"/>
          </p:nvPr>
        </p:nvSpPr>
        <p:spPr>
          <a:xfrm>
            <a:off x="649725" y="1690350"/>
            <a:ext cx="8020800" cy="10239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ru"/>
              <a:t>Computing and sending a low-rank SVD approximation of the image can considerably reduce the amount of data sent while retaining a high level of image detail.</a:t>
            </a:r>
            <a:endParaRPr/>
          </a:p>
          <a:p>
            <a:pPr marL="457200" lvl="0" indent="-317500" algn="l" rtl="0">
              <a:spcBef>
                <a:spcPts val="0"/>
              </a:spcBef>
              <a:spcAft>
                <a:spcPts val="0"/>
              </a:spcAft>
              <a:buSzPts val="1400"/>
              <a:buChar char="❖"/>
            </a:pPr>
            <a:r>
              <a:rPr lang="ru"/>
              <a:t> Successive levels of detail can be sent after the initial low-rank approximation by sending additional singular values and the corresponding columns of V and U.</a:t>
            </a:r>
            <a:endParaRPr/>
          </a:p>
        </p:txBody>
      </p:sp>
      <p:sp>
        <p:nvSpPr>
          <p:cNvPr id="2041" name="Google Shape;2041;p117"/>
          <p:cNvSpPr txBox="1">
            <a:spLocks noGrp="1"/>
          </p:cNvSpPr>
          <p:nvPr>
            <p:ph type="title"/>
          </p:nvPr>
        </p:nvSpPr>
        <p:spPr>
          <a:xfrm>
            <a:off x="711775" y="496066"/>
            <a:ext cx="77040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ru"/>
              <a:t>Methodology</a:t>
            </a:r>
            <a:endParaRPr/>
          </a:p>
        </p:txBody>
      </p:sp>
      <p:sp>
        <p:nvSpPr>
          <p:cNvPr id="2042" name="Google Shape;2042;p117"/>
          <p:cNvSpPr txBox="1"/>
          <p:nvPr/>
        </p:nvSpPr>
        <p:spPr>
          <a:xfrm>
            <a:off x="6960900" y="4827750"/>
            <a:ext cx="1463100" cy="915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ru" sz="1000">
                <a:solidFill>
                  <a:srgbClr val="191919"/>
                </a:solidFill>
                <a:latin typeface="Anaheim"/>
                <a:ea typeface="Anaheim"/>
                <a:cs typeface="Anaheim"/>
                <a:sym typeface="Anaheim"/>
              </a:rPr>
              <a:t>50MM F-0.95</a:t>
            </a:r>
            <a:endParaRPr sz="1000">
              <a:solidFill>
                <a:srgbClr val="191919"/>
              </a:solidFill>
              <a:latin typeface="Anaheim"/>
              <a:ea typeface="Anaheim"/>
              <a:cs typeface="Anaheim"/>
              <a:sym typeface="Anaheim"/>
            </a:endParaRPr>
          </a:p>
        </p:txBody>
      </p:sp>
      <p:pic>
        <p:nvPicPr>
          <p:cNvPr id="2043" name="Google Shape;2043;p117"/>
          <p:cNvPicPr preferRelativeResize="0"/>
          <p:nvPr/>
        </p:nvPicPr>
        <p:blipFill rotWithShape="1">
          <a:blip r:embed="rId4">
            <a:alphaModFix amt="50000"/>
          </a:blip>
          <a:srcRect b="31210"/>
          <a:stretch/>
        </p:blipFill>
        <p:spPr>
          <a:xfrm>
            <a:off x="772911" y="191285"/>
            <a:ext cx="920224" cy="166150"/>
          </a:xfrm>
          <a:prstGeom prst="rect">
            <a:avLst/>
          </a:prstGeom>
          <a:noFill/>
          <a:ln>
            <a:noFill/>
          </a:ln>
        </p:spPr>
      </p:pic>
      <p:sp>
        <p:nvSpPr>
          <p:cNvPr id="2044" name="Google Shape;2044;p1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ru"/>
              <a:t>12</a:t>
            </a:fld>
            <a:endParaRPr/>
          </a:p>
        </p:txBody>
      </p:sp>
      <p:sp>
        <p:nvSpPr>
          <p:cNvPr id="2045" name="Google Shape;2045;p117"/>
          <p:cNvSpPr txBox="1">
            <a:spLocks noGrp="1"/>
          </p:cNvSpPr>
          <p:nvPr>
            <p:ph type="subTitle" idx="1"/>
          </p:nvPr>
        </p:nvSpPr>
        <p:spPr>
          <a:xfrm>
            <a:off x="649725" y="1137150"/>
            <a:ext cx="3017400" cy="5532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ru" sz="1600" b="1"/>
              <a:t>Image compression using SVD</a:t>
            </a:r>
            <a:endParaRPr sz="1600" b="1"/>
          </a:p>
        </p:txBody>
      </p:sp>
      <p:pic>
        <p:nvPicPr>
          <p:cNvPr id="2046" name="Google Shape;2046;p117"/>
          <p:cNvPicPr preferRelativeResize="0"/>
          <p:nvPr/>
        </p:nvPicPr>
        <p:blipFill>
          <a:blip r:embed="rId5">
            <a:alphaModFix/>
          </a:blip>
          <a:stretch>
            <a:fillRect/>
          </a:stretch>
        </p:blipFill>
        <p:spPr>
          <a:xfrm>
            <a:off x="2957975" y="2526125"/>
            <a:ext cx="3404301" cy="198775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50"/>
        <p:cNvGrpSpPr/>
        <p:nvPr/>
      </p:nvGrpSpPr>
      <p:grpSpPr>
        <a:xfrm>
          <a:off x="0" y="0"/>
          <a:ext cx="0" cy="0"/>
          <a:chOff x="0" y="0"/>
          <a:chExt cx="0" cy="0"/>
        </a:xfrm>
      </p:grpSpPr>
      <p:sp>
        <p:nvSpPr>
          <p:cNvPr id="2051" name="Google Shape;2051;p118"/>
          <p:cNvSpPr txBox="1">
            <a:spLocks noGrp="1"/>
          </p:cNvSpPr>
          <p:nvPr>
            <p:ph type="subTitle" idx="1"/>
          </p:nvPr>
        </p:nvSpPr>
        <p:spPr>
          <a:xfrm>
            <a:off x="600600" y="1354675"/>
            <a:ext cx="3971400" cy="3096900"/>
          </a:xfrm>
          <a:prstGeom prst="rect">
            <a:avLst/>
          </a:prstGeom>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ru" sz="1600">
                <a:solidFill>
                  <a:srgbClr val="000000"/>
                </a:solidFill>
              </a:rPr>
              <a:t>metrics provide quantitative measures to evaluate the quality of the image approximation </a:t>
            </a:r>
            <a:endParaRPr sz="1600"/>
          </a:p>
          <a:p>
            <a:pPr marL="457200" lvl="0" indent="-330200" algn="just" rtl="0">
              <a:lnSpc>
                <a:spcPct val="115000"/>
              </a:lnSpc>
              <a:spcBef>
                <a:spcPts val="0"/>
              </a:spcBef>
              <a:spcAft>
                <a:spcPts val="0"/>
              </a:spcAft>
              <a:buSzPts val="1600"/>
              <a:buChar char="❖"/>
            </a:pPr>
            <a:r>
              <a:rPr lang="ru" sz="1600" b="1">
                <a:solidFill>
                  <a:srgbClr val="000000"/>
                </a:solidFill>
              </a:rPr>
              <a:t>Mean Squared Error (MSE)</a:t>
            </a:r>
            <a:endParaRPr sz="1600" b="1">
              <a:solidFill>
                <a:srgbClr val="000000"/>
              </a:solidFill>
            </a:endParaRPr>
          </a:p>
          <a:p>
            <a:pPr marL="457200" lvl="0" indent="-330200" algn="just" rtl="0">
              <a:lnSpc>
                <a:spcPct val="115000"/>
              </a:lnSpc>
              <a:spcBef>
                <a:spcPts val="0"/>
              </a:spcBef>
              <a:spcAft>
                <a:spcPts val="0"/>
              </a:spcAft>
              <a:buClr>
                <a:srgbClr val="000000"/>
              </a:buClr>
              <a:buSzPts val="1600"/>
              <a:buChar char="❖"/>
            </a:pPr>
            <a:r>
              <a:rPr lang="ru" sz="1600" b="1">
                <a:solidFill>
                  <a:srgbClr val="000000"/>
                </a:solidFill>
              </a:rPr>
              <a:t>Peak Signal-to-Noise Ratio (PSNR)</a:t>
            </a:r>
            <a:endParaRPr sz="1600" b="1">
              <a:solidFill>
                <a:srgbClr val="000000"/>
              </a:solidFill>
            </a:endParaRPr>
          </a:p>
          <a:p>
            <a:pPr marL="457200" lvl="0" indent="-330200" algn="just" rtl="0">
              <a:lnSpc>
                <a:spcPct val="115000"/>
              </a:lnSpc>
              <a:spcBef>
                <a:spcPts val="0"/>
              </a:spcBef>
              <a:spcAft>
                <a:spcPts val="0"/>
              </a:spcAft>
              <a:buClr>
                <a:srgbClr val="000000"/>
              </a:buClr>
              <a:buSzPts val="1600"/>
              <a:buChar char="❖"/>
            </a:pPr>
            <a:r>
              <a:rPr lang="ru" sz="1600" b="1">
                <a:solidFill>
                  <a:srgbClr val="000000"/>
                </a:solidFill>
              </a:rPr>
              <a:t>Norm 2 Error</a:t>
            </a:r>
            <a:endParaRPr sz="1600" b="1">
              <a:solidFill>
                <a:srgbClr val="000000"/>
              </a:solidFill>
            </a:endParaRPr>
          </a:p>
          <a:p>
            <a:pPr marL="457200" lvl="0" indent="-330200" algn="l" rtl="0">
              <a:lnSpc>
                <a:spcPct val="115000"/>
              </a:lnSpc>
              <a:spcBef>
                <a:spcPts val="0"/>
              </a:spcBef>
              <a:spcAft>
                <a:spcPts val="0"/>
              </a:spcAft>
              <a:buClr>
                <a:srgbClr val="000000"/>
              </a:buClr>
              <a:buSzPts val="1600"/>
              <a:buChar char="❖"/>
            </a:pPr>
            <a:r>
              <a:rPr lang="ru" sz="1600" b="1">
                <a:solidFill>
                  <a:srgbClr val="000000"/>
                </a:solidFill>
              </a:rPr>
              <a:t>Compression Ratio</a:t>
            </a:r>
            <a:endParaRPr sz="1600" b="1">
              <a:solidFill>
                <a:srgbClr val="000000"/>
              </a:solidFill>
            </a:endParaRPr>
          </a:p>
          <a:p>
            <a:pPr marL="457200" lvl="0" indent="-330200" algn="l" rtl="0">
              <a:lnSpc>
                <a:spcPct val="115000"/>
              </a:lnSpc>
              <a:spcBef>
                <a:spcPts val="0"/>
              </a:spcBef>
              <a:spcAft>
                <a:spcPts val="0"/>
              </a:spcAft>
              <a:buClr>
                <a:srgbClr val="000000"/>
              </a:buClr>
              <a:buSzPts val="1600"/>
              <a:buFont typeface="Arial"/>
              <a:buChar char="❖"/>
            </a:pPr>
            <a:r>
              <a:rPr lang="ru" sz="1600" b="1">
                <a:solidFill>
                  <a:srgbClr val="000000"/>
                </a:solidFill>
              </a:rPr>
              <a:t>Structural Similarity Index (SSI</a:t>
            </a:r>
            <a:r>
              <a:rPr lang="ru" sz="1600">
                <a:solidFill>
                  <a:srgbClr val="000000"/>
                </a:solidFill>
              </a:rPr>
              <a:t>)</a:t>
            </a:r>
            <a:endParaRPr sz="1600" b="1">
              <a:solidFill>
                <a:srgbClr val="000000"/>
              </a:solidFill>
            </a:endParaRPr>
          </a:p>
        </p:txBody>
      </p:sp>
      <p:sp>
        <p:nvSpPr>
          <p:cNvPr id="2052" name="Google Shape;2052;p1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ru"/>
              <a:t>13</a:t>
            </a:fld>
            <a:endParaRPr/>
          </a:p>
        </p:txBody>
      </p:sp>
      <p:sp>
        <p:nvSpPr>
          <p:cNvPr id="2053" name="Google Shape;2053;p118"/>
          <p:cNvSpPr txBox="1"/>
          <p:nvPr/>
        </p:nvSpPr>
        <p:spPr>
          <a:xfrm>
            <a:off x="5346700" y="1845175"/>
            <a:ext cx="22314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endParaRPr/>
          </a:p>
        </p:txBody>
      </p:sp>
      <p:pic>
        <p:nvPicPr>
          <p:cNvPr id="2054" name="Google Shape;2054;p118"/>
          <p:cNvPicPr preferRelativeResize="0"/>
          <p:nvPr/>
        </p:nvPicPr>
        <p:blipFill>
          <a:blip r:embed="rId3">
            <a:alphaModFix/>
          </a:blip>
          <a:stretch>
            <a:fillRect/>
          </a:stretch>
        </p:blipFill>
        <p:spPr>
          <a:xfrm>
            <a:off x="4717000" y="1504475"/>
            <a:ext cx="4315800" cy="457200"/>
          </a:xfrm>
          <a:prstGeom prst="rect">
            <a:avLst/>
          </a:prstGeom>
          <a:noFill/>
          <a:ln>
            <a:noFill/>
          </a:ln>
        </p:spPr>
      </p:pic>
      <p:cxnSp>
        <p:nvCxnSpPr>
          <p:cNvPr id="2055" name="Google Shape;2055;p118"/>
          <p:cNvCxnSpPr>
            <a:endCxn id="2054" idx="2"/>
          </p:cNvCxnSpPr>
          <p:nvPr/>
        </p:nvCxnSpPr>
        <p:spPr>
          <a:xfrm rot="10800000" flipH="1">
            <a:off x="3363400" y="1961675"/>
            <a:ext cx="3511500" cy="714000"/>
          </a:xfrm>
          <a:prstGeom prst="straightConnector1">
            <a:avLst/>
          </a:prstGeom>
          <a:noFill/>
          <a:ln w="9525" cap="flat" cmpd="sng">
            <a:solidFill>
              <a:schemeClr val="dk2"/>
            </a:solidFill>
            <a:prstDash val="solid"/>
            <a:round/>
            <a:headEnd type="none" w="med" len="med"/>
            <a:tailEnd type="triangle" w="med" len="med"/>
          </a:ln>
        </p:spPr>
      </p:cxnSp>
      <p:pic>
        <p:nvPicPr>
          <p:cNvPr id="2056" name="Google Shape;2056;p118"/>
          <p:cNvPicPr preferRelativeResize="0"/>
          <p:nvPr/>
        </p:nvPicPr>
        <p:blipFill rotWithShape="1">
          <a:blip r:embed="rId4">
            <a:alphaModFix/>
          </a:blip>
          <a:srcRect t="3128"/>
          <a:stretch/>
        </p:blipFill>
        <p:spPr>
          <a:xfrm>
            <a:off x="5070625" y="2397925"/>
            <a:ext cx="3017400" cy="457200"/>
          </a:xfrm>
          <a:prstGeom prst="rect">
            <a:avLst/>
          </a:prstGeom>
          <a:noFill/>
          <a:ln>
            <a:noFill/>
          </a:ln>
        </p:spPr>
      </p:pic>
      <p:cxnSp>
        <p:nvCxnSpPr>
          <p:cNvPr id="2057" name="Google Shape;2057;p118"/>
          <p:cNvCxnSpPr/>
          <p:nvPr/>
        </p:nvCxnSpPr>
        <p:spPr>
          <a:xfrm rot="10800000" flipH="1">
            <a:off x="4053050" y="2630575"/>
            <a:ext cx="1017600" cy="318900"/>
          </a:xfrm>
          <a:prstGeom prst="straightConnector1">
            <a:avLst/>
          </a:prstGeom>
          <a:noFill/>
          <a:ln w="9525" cap="flat" cmpd="sng">
            <a:solidFill>
              <a:schemeClr val="dk2"/>
            </a:solidFill>
            <a:prstDash val="solid"/>
            <a:round/>
            <a:headEnd type="none" w="med" len="med"/>
            <a:tailEnd type="triangle" w="med" len="med"/>
          </a:ln>
        </p:spPr>
      </p:cxnSp>
      <p:pic>
        <p:nvPicPr>
          <p:cNvPr id="2058" name="Google Shape;2058;p118"/>
          <p:cNvPicPr preferRelativeResize="0"/>
          <p:nvPr/>
        </p:nvPicPr>
        <p:blipFill>
          <a:blip r:embed="rId5">
            <a:alphaModFix/>
          </a:blip>
          <a:stretch>
            <a:fillRect/>
          </a:stretch>
        </p:blipFill>
        <p:spPr>
          <a:xfrm>
            <a:off x="4802750" y="3080850"/>
            <a:ext cx="2250300" cy="333375"/>
          </a:xfrm>
          <a:prstGeom prst="rect">
            <a:avLst/>
          </a:prstGeom>
          <a:noFill/>
          <a:ln>
            <a:noFill/>
          </a:ln>
        </p:spPr>
      </p:pic>
      <p:sp>
        <p:nvSpPr>
          <p:cNvPr id="2059" name="Google Shape;2059;p118"/>
          <p:cNvSpPr txBox="1"/>
          <p:nvPr/>
        </p:nvSpPr>
        <p:spPr>
          <a:xfrm>
            <a:off x="4907603" y="3486225"/>
            <a:ext cx="3705900" cy="4080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ru" sz="1200" b="1">
                <a:latin typeface="Times New Roman"/>
                <a:ea typeface="Times New Roman"/>
                <a:cs typeface="Times New Roman"/>
                <a:sym typeface="Times New Roman"/>
              </a:rPr>
              <a:t>Compression Ratio </a:t>
            </a:r>
            <a:r>
              <a:rPr lang="ru" sz="1450" b="1">
                <a:latin typeface="Times New Roman"/>
                <a:ea typeface="Times New Roman"/>
                <a:cs typeface="Times New Roman"/>
                <a:sym typeface="Times New Roman"/>
              </a:rPr>
              <a:t>=</a:t>
            </a:r>
            <a:r>
              <a:rPr lang="ru" sz="1000" b="1">
                <a:latin typeface="Times New Roman"/>
                <a:ea typeface="Times New Roman"/>
                <a:cs typeface="Times New Roman"/>
                <a:sym typeface="Times New Roman"/>
              </a:rPr>
              <a:t>Original Size/Compressed Size</a:t>
            </a:r>
            <a:endParaRPr b="1"/>
          </a:p>
        </p:txBody>
      </p:sp>
      <p:pic>
        <p:nvPicPr>
          <p:cNvPr id="2060" name="Google Shape;2060;p118"/>
          <p:cNvPicPr preferRelativeResize="0"/>
          <p:nvPr/>
        </p:nvPicPr>
        <p:blipFill rotWithShape="1">
          <a:blip r:embed="rId6">
            <a:alphaModFix/>
          </a:blip>
          <a:srcRect l="3266" t="24157" r="2607" b="6503"/>
          <a:stretch/>
        </p:blipFill>
        <p:spPr>
          <a:xfrm>
            <a:off x="3236700" y="4188825"/>
            <a:ext cx="3202750" cy="457200"/>
          </a:xfrm>
          <a:prstGeom prst="rect">
            <a:avLst/>
          </a:prstGeom>
          <a:noFill/>
          <a:ln>
            <a:noFill/>
          </a:ln>
        </p:spPr>
      </p:pic>
      <p:cxnSp>
        <p:nvCxnSpPr>
          <p:cNvPr id="2061" name="Google Shape;2061;p118"/>
          <p:cNvCxnSpPr/>
          <p:nvPr/>
        </p:nvCxnSpPr>
        <p:spPr>
          <a:xfrm>
            <a:off x="2728300" y="3901975"/>
            <a:ext cx="697200" cy="250500"/>
          </a:xfrm>
          <a:prstGeom prst="straightConnector1">
            <a:avLst/>
          </a:prstGeom>
          <a:noFill/>
          <a:ln w="9525" cap="flat" cmpd="sng">
            <a:solidFill>
              <a:schemeClr val="dk2"/>
            </a:solidFill>
            <a:prstDash val="solid"/>
            <a:round/>
            <a:headEnd type="none" w="med" len="med"/>
            <a:tailEnd type="triangle" w="med" len="med"/>
          </a:ln>
        </p:spPr>
      </p:cxnSp>
      <p:cxnSp>
        <p:nvCxnSpPr>
          <p:cNvPr id="2062" name="Google Shape;2062;p118"/>
          <p:cNvCxnSpPr>
            <a:endCxn id="2058" idx="1"/>
          </p:cNvCxnSpPr>
          <p:nvPr/>
        </p:nvCxnSpPr>
        <p:spPr>
          <a:xfrm>
            <a:off x="2334050" y="3234038"/>
            <a:ext cx="2468700" cy="13500"/>
          </a:xfrm>
          <a:prstGeom prst="straightConnector1">
            <a:avLst/>
          </a:prstGeom>
          <a:noFill/>
          <a:ln w="9525" cap="flat" cmpd="sng">
            <a:solidFill>
              <a:schemeClr val="dk2"/>
            </a:solidFill>
            <a:prstDash val="solid"/>
            <a:round/>
            <a:headEnd type="none" w="med" len="med"/>
            <a:tailEnd type="triangle" w="med" len="med"/>
          </a:ln>
        </p:spPr>
      </p:cxnSp>
      <p:cxnSp>
        <p:nvCxnSpPr>
          <p:cNvPr id="2063" name="Google Shape;2063;p118"/>
          <p:cNvCxnSpPr>
            <a:endCxn id="2059" idx="1"/>
          </p:cNvCxnSpPr>
          <p:nvPr/>
        </p:nvCxnSpPr>
        <p:spPr>
          <a:xfrm>
            <a:off x="2728103" y="3540525"/>
            <a:ext cx="2179500" cy="149700"/>
          </a:xfrm>
          <a:prstGeom prst="straightConnector1">
            <a:avLst/>
          </a:prstGeom>
          <a:noFill/>
          <a:ln w="9525" cap="flat" cmpd="sng">
            <a:solidFill>
              <a:schemeClr val="dk2"/>
            </a:solidFill>
            <a:prstDash val="solid"/>
            <a:round/>
            <a:headEnd type="none" w="med" len="med"/>
            <a:tailEnd type="triangle" w="med" len="med"/>
          </a:ln>
        </p:spPr>
      </p:cxnSp>
      <p:sp>
        <p:nvSpPr>
          <p:cNvPr id="2064" name="Google Shape;2064;p118"/>
          <p:cNvSpPr txBox="1">
            <a:spLocks noGrp="1"/>
          </p:cNvSpPr>
          <p:nvPr>
            <p:ph type="title"/>
          </p:nvPr>
        </p:nvSpPr>
        <p:spPr>
          <a:xfrm>
            <a:off x="711775" y="496066"/>
            <a:ext cx="77040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ru"/>
              <a:t>Methodology</a:t>
            </a:r>
            <a:endParaRPr/>
          </a:p>
        </p:txBody>
      </p:sp>
      <p:pic>
        <p:nvPicPr>
          <p:cNvPr id="2065" name="Google Shape;2065;p118"/>
          <p:cNvPicPr preferRelativeResize="0"/>
          <p:nvPr/>
        </p:nvPicPr>
        <p:blipFill rotWithShape="1">
          <a:blip r:embed="rId7">
            <a:alphaModFix amt="50000"/>
          </a:blip>
          <a:srcRect b="31210"/>
          <a:stretch/>
        </p:blipFill>
        <p:spPr>
          <a:xfrm>
            <a:off x="772911" y="191285"/>
            <a:ext cx="920224" cy="166150"/>
          </a:xfrm>
          <a:prstGeom prst="rect">
            <a:avLst/>
          </a:prstGeom>
          <a:noFill/>
          <a:ln>
            <a:noFill/>
          </a:ln>
        </p:spPr>
      </p:pic>
      <p:sp>
        <p:nvSpPr>
          <p:cNvPr id="2066" name="Google Shape;2066;p118"/>
          <p:cNvSpPr txBox="1">
            <a:spLocks noGrp="1"/>
          </p:cNvSpPr>
          <p:nvPr>
            <p:ph type="subTitle" idx="1"/>
          </p:nvPr>
        </p:nvSpPr>
        <p:spPr>
          <a:xfrm>
            <a:off x="600600" y="1091925"/>
            <a:ext cx="3017400" cy="5532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ru" sz="1600" b="1"/>
              <a:t>Performance metric</a:t>
            </a:r>
            <a:endParaRPr sz="1600" b="1"/>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70"/>
        <p:cNvGrpSpPr/>
        <p:nvPr/>
      </p:nvGrpSpPr>
      <p:grpSpPr>
        <a:xfrm>
          <a:off x="0" y="0"/>
          <a:ext cx="0" cy="0"/>
          <a:chOff x="0" y="0"/>
          <a:chExt cx="0" cy="0"/>
        </a:xfrm>
      </p:grpSpPr>
      <p:sp>
        <p:nvSpPr>
          <p:cNvPr id="2071" name="Google Shape;2071;p119"/>
          <p:cNvSpPr txBox="1">
            <a:spLocks noGrp="1"/>
          </p:cNvSpPr>
          <p:nvPr>
            <p:ph type="title"/>
          </p:nvPr>
        </p:nvSpPr>
        <p:spPr>
          <a:xfrm>
            <a:off x="4949400" y="2385675"/>
            <a:ext cx="3080700" cy="1645800"/>
          </a:xfrm>
          <a:prstGeom prst="rect">
            <a:avLst/>
          </a:prstGeom>
        </p:spPr>
        <p:txBody>
          <a:bodyPr spcFirstLastPara="1" wrap="square" lIns="91425" tIns="182875" rIns="91425" bIns="91425" anchor="ctr" anchorCtr="0">
            <a:noAutofit/>
          </a:bodyPr>
          <a:lstStyle/>
          <a:p>
            <a:pPr marL="0" lvl="0" indent="0" algn="l" rtl="0">
              <a:spcBef>
                <a:spcPts val="0"/>
              </a:spcBef>
              <a:spcAft>
                <a:spcPts val="0"/>
              </a:spcAft>
              <a:buNone/>
            </a:pPr>
            <a:r>
              <a:rPr lang="ru"/>
              <a:t>Results</a:t>
            </a:r>
            <a:endParaRPr/>
          </a:p>
        </p:txBody>
      </p:sp>
      <p:sp>
        <p:nvSpPr>
          <p:cNvPr id="2072" name="Google Shape;2072;p119"/>
          <p:cNvSpPr txBox="1">
            <a:spLocks noGrp="1"/>
          </p:cNvSpPr>
          <p:nvPr>
            <p:ph type="title" idx="2"/>
          </p:nvPr>
        </p:nvSpPr>
        <p:spPr>
          <a:xfrm>
            <a:off x="4949400" y="540000"/>
            <a:ext cx="1463100" cy="1539900"/>
          </a:xfrm>
          <a:prstGeom prst="rect">
            <a:avLst/>
          </a:prstGeom>
        </p:spPr>
        <p:txBody>
          <a:bodyPr spcFirstLastPara="1" wrap="square" lIns="0" tIns="182875" rIns="0" bIns="0" anchor="ctr" anchorCtr="0">
            <a:noAutofit/>
          </a:bodyPr>
          <a:lstStyle/>
          <a:p>
            <a:pPr marL="0" lvl="0" indent="0" algn="l" rtl="0">
              <a:spcBef>
                <a:spcPts val="0"/>
              </a:spcBef>
              <a:spcAft>
                <a:spcPts val="0"/>
              </a:spcAft>
              <a:buNone/>
            </a:pPr>
            <a:r>
              <a:rPr lang="ru"/>
              <a:t>03</a:t>
            </a:r>
            <a:endParaRPr/>
          </a:p>
        </p:txBody>
      </p:sp>
      <p:sp>
        <p:nvSpPr>
          <p:cNvPr id="2073" name="Google Shape;2073;p119"/>
          <p:cNvSpPr txBox="1"/>
          <p:nvPr/>
        </p:nvSpPr>
        <p:spPr>
          <a:xfrm>
            <a:off x="6960900" y="4827750"/>
            <a:ext cx="1463100" cy="915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ru" sz="1000">
                <a:solidFill>
                  <a:srgbClr val="191919"/>
                </a:solidFill>
                <a:latin typeface="Anaheim"/>
                <a:ea typeface="Anaheim"/>
                <a:cs typeface="Anaheim"/>
                <a:sym typeface="Anaheim"/>
              </a:rPr>
              <a:t>50MM F-0.95</a:t>
            </a:r>
            <a:endParaRPr sz="1000">
              <a:solidFill>
                <a:srgbClr val="191919"/>
              </a:solidFill>
              <a:latin typeface="Anaheim"/>
              <a:ea typeface="Anaheim"/>
              <a:cs typeface="Anaheim"/>
              <a:sym typeface="Anaheim"/>
            </a:endParaRPr>
          </a:p>
        </p:txBody>
      </p:sp>
      <p:sp>
        <p:nvSpPr>
          <p:cNvPr id="2074" name="Google Shape;2074;p119"/>
          <p:cNvSpPr/>
          <p:nvPr/>
        </p:nvSpPr>
        <p:spPr>
          <a:xfrm>
            <a:off x="711775" y="540000"/>
            <a:ext cx="4063500" cy="406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75" name="Google Shape;2075;p119"/>
          <p:cNvPicPr preferRelativeResize="0"/>
          <p:nvPr/>
        </p:nvPicPr>
        <p:blipFill rotWithShape="1">
          <a:blip r:embed="rId4">
            <a:alphaModFix/>
          </a:blip>
          <a:srcRect l="11043" t="-51830" r="33514" b="-48209"/>
          <a:stretch/>
        </p:blipFill>
        <p:spPr>
          <a:xfrm>
            <a:off x="1203209" y="1003434"/>
            <a:ext cx="3080700" cy="3080700"/>
          </a:xfrm>
          <a:prstGeom prst="ellipse">
            <a:avLst/>
          </a:prstGeom>
          <a:noFill/>
          <a:ln>
            <a:noFill/>
          </a:ln>
        </p:spPr>
      </p:pic>
      <p:grpSp>
        <p:nvGrpSpPr>
          <p:cNvPr id="2076" name="Google Shape;2076;p119"/>
          <p:cNvGrpSpPr/>
          <p:nvPr/>
        </p:nvGrpSpPr>
        <p:grpSpPr>
          <a:xfrm>
            <a:off x="998124" y="2749656"/>
            <a:ext cx="3491115" cy="1564380"/>
            <a:chOff x="1446300" y="238025"/>
            <a:chExt cx="4726025" cy="2074225"/>
          </a:xfrm>
        </p:grpSpPr>
        <p:sp>
          <p:nvSpPr>
            <p:cNvPr id="2077" name="Google Shape;2077;p119"/>
            <p:cNvSpPr/>
            <p:nvPr/>
          </p:nvSpPr>
          <p:spPr>
            <a:xfrm>
              <a:off x="1446300" y="257075"/>
              <a:ext cx="101875" cy="56750"/>
            </a:xfrm>
            <a:custGeom>
              <a:avLst/>
              <a:gdLst/>
              <a:ahLst/>
              <a:cxnLst/>
              <a:rect l="l" t="t" r="r" b="b"/>
              <a:pathLst>
                <a:path w="4075" h="2270" extrusionOk="0">
                  <a:moveTo>
                    <a:pt x="3801" y="0"/>
                  </a:moveTo>
                  <a:lnTo>
                    <a:pt x="1965" y="32"/>
                  </a:lnTo>
                  <a:cubicBezTo>
                    <a:pt x="2005" y="167"/>
                    <a:pt x="2052" y="331"/>
                    <a:pt x="2085" y="547"/>
                  </a:cubicBezTo>
                  <a:cubicBezTo>
                    <a:pt x="2201" y="1293"/>
                    <a:pt x="1903" y="1668"/>
                    <a:pt x="1418" y="1749"/>
                  </a:cubicBezTo>
                  <a:cubicBezTo>
                    <a:pt x="1373" y="1756"/>
                    <a:pt x="1329" y="1759"/>
                    <a:pt x="1286" y="1759"/>
                  </a:cubicBezTo>
                  <a:cubicBezTo>
                    <a:pt x="854" y="1759"/>
                    <a:pt x="537" y="1422"/>
                    <a:pt x="471" y="987"/>
                  </a:cubicBezTo>
                  <a:cubicBezTo>
                    <a:pt x="420" y="644"/>
                    <a:pt x="490" y="320"/>
                    <a:pt x="555" y="153"/>
                  </a:cubicBezTo>
                  <a:lnTo>
                    <a:pt x="150" y="84"/>
                  </a:lnTo>
                  <a:cubicBezTo>
                    <a:pt x="63" y="281"/>
                    <a:pt x="1" y="644"/>
                    <a:pt x="63" y="1053"/>
                  </a:cubicBezTo>
                  <a:cubicBezTo>
                    <a:pt x="176" y="1790"/>
                    <a:pt x="712" y="2270"/>
                    <a:pt x="1358" y="2270"/>
                  </a:cubicBezTo>
                  <a:cubicBezTo>
                    <a:pt x="1423" y="2270"/>
                    <a:pt x="1490" y="2265"/>
                    <a:pt x="1557" y="2255"/>
                  </a:cubicBezTo>
                  <a:cubicBezTo>
                    <a:pt x="2030" y="2182"/>
                    <a:pt x="2314" y="1890"/>
                    <a:pt x="2438" y="1570"/>
                  </a:cubicBezTo>
                  <a:cubicBezTo>
                    <a:pt x="2541" y="1319"/>
                    <a:pt x="2559" y="1020"/>
                    <a:pt x="2515" y="732"/>
                  </a:cubicBezTo>
                  <a:cubicBezTo>
                    <a:pt x="2494" y="594"/>
                    <a:pt x="2472" y="513"/>
                    <a:pt x="2445" y="429"/>
                  </a:cubicBezTo>
                  <a:lnTo>
                    <a:pt x="3429" y="426"/>
                  </a:lnTo>
                  <a:lnTo>
                    <a:pt x="3648" y="1858"/>
                  </a:lnTo>
                  <a:lnTo>
                    <a:pt x="4074" y="1792"/>
                  </a:lnTo>
                  <a:lnTo>
                    <a:pt x="38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19"/>
            <p:cNvSpPr/>
            <p:nvPr/>
          </p:nvSpPr>
          <p:spPr>
            <a:xfrm>
              <a:off x="1464900" y="359100"/>
              <a:ext cx="104025" cy="66775"/>
            </a:xfrm>
            <a:custGeom>
              <a:avLst/>
              <a:gdLst/>
              <a:ahLst/>
              <a:cxnLst/>
              <a:rect l="l" t="t" r="r" b="b"/>
              <a:pathLst>
                <a:path w="4161" h="2671" extrusionOk="0">
                  <a:moveTo>
                    <a:pt x="2613" y="500"/>
                  </a:moveTo>
                  <a:cubicBezTo>
                    <a:pt x="3197" y="500"/>
                    <a:pt x="3543" y="700"/>
                    <a:pt x="3607" y="1026"/>
                  </a:cubicBezTo>
                  <a:cubicBezTo>
                    <a:pt x="3712" y="1547"/>
                    <a:pt x="3162" y="1900"/>
                    <a:pt x="2248" y="2087"/>
                  </a:cubicBezTo>
                  <a:cubicBezTo>
                    <a:pt x="1968" y="2144"/>
                    <a:pt x="1714" y="2173"/>
                    <a:pt x="1493" y="2173"/>
                  </a:cubicBezTo>
                  <a:cubicBezTo>
                    <a:pt x="962" y="2173"/>
                    <a:pt x="618" y="2005"/>
                    <a:pt x="543" y="1642"/>
                  </a:cubicBezTo>
                  <a:cubicBezTo>
                    <a:pt x="452" y="1183"/>
                    <a:pt x="941" y="775"/>
                    <a:pt x="1906" y="578"/>
                  </a:cubicBezTo>
                  <a:cubicBezTo>
                    <a:pt x="2170" y="525"/>
                    <a:pt x="2406" y="500"/>
                    <a:pt x="2613" y="500"/>
                  </a:cubicBezTo>
                  <a:close/>
                  <a:moveTo>
                    <a:pt x="2513" y="0"/>
                  </a:moveTo>
                  <a:cubicBezTo>
                    <a:pt x="2298" y="0"/>
                    <a:pt x="2064" y="25"/>
                    <a:pt x="1811" y="76"/>
                  </a:cubicBezTo>
                  <a:cubicBezTo>
                    <a:pt x="583" y="334"/>
                    <a:pt x="1" y="965"/>
                    <a:pt x="149" y="1690"/>
                  </a:cubicBezTo>
                  <a:cubicBezTo>
                    <a:pt x="280" y="2330"/>
                    <a:pt x="787" y="2670"/>
                    <a:pt x="1601" y="2670"/>
                  </a:cubicBezTo>
                  <a:cubicBezTo>
                    <a:pt x="1834" y="2670"/>
                    <a:pt x="2091" y="2642"/>
                    <a:pt x="2372" y="2586"/>
                  </a:cubicBezTo>
                  <a:cubicBezTo>
                    <a:pt x="3556" y="2345"/>
                    <a:pt x="4161" y="1759"/>
                    <a:pt x="4004" y="975"/>
                  </a:cubicBezTo>
                  <a:cubicBezTo>
                    <a:pt x="3883" y="375"/>
                    <a:pt x="3353" y="0"/>
                    <a:pt x="2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19"/>
            <p:cNvSpPr/>
            <p:nvPr/>
          </p:nvSpPr>
          <p:spPr>
            <a:xfrm>
              <a:off x="1487950" y="466000"/>
              <a:ext cx="118950" cy="115325"/>
            </a:xfrm>
            <a:custGeom>
              <a:avLst/>
              <a:gdLst/>
              <a:ahLst/>
              <a:cxnLst/>
              <a:rect l="l" t="t" r="r" b="b"/>
              <a:pathLst>
                <a:path w="4758" h="4613" extrusionOk="0">
                  <a:moveTo>
                    <a:pt x="3873" y="0"/>
                  </a:moveTo>
                  <a:lnTo>
                    <a:pt x="0" y="728"/>
                  </a:lnTo>
                  <a:lnTo>
                    <a:pt x="124" y="1199"/>
                  </a:lnTo>
                  <a:lnTo>
                    <a:pt x="1781" y="871"/>
                  </a:lnTo>
                  <a:cubicBezTo>
                    <a:pt x="2361" y="758"/>
                    <a:pt x="3005" y="619"/>
                    <a:pt x="3483" y="506"/>
                  </a:cubicBezTo>
                  <a:lnTo>
                    <a:pt x="3483" y="518"/>
                  </a:lnTo>
                  <a:cubicBezTo>
                    <a:pt x="3061" y="743"/>
                    <a:pt x="2609" y="1024"/>
                    <a:pt x="2121" y="1345"/>
                  </a:cubicBezTo>
                  <a:lnTo>
                    <a:pt x="470" y="2433"/>
                  </a:lnTo>
                  <a:lnTo>
                    <a:pt x="569" y="2805"/>
                  </a:lnTo>
                  <a:lnTo>
                    <a:pt x="2590" y="2995"/>
                  </a:lnTo>
                  <a:cubicBezTo>
                    <a:pt x="3166" y="3050"/>
                    <a:pt x="3680" y="3082"/>
                    <a:pt x="4161" y="3093"/>
                  </a:cubicBezTo>
                  <a:lnTo>
                    <a:pt x="4164" y="3111"/>
                  </a:lnTo>
                  <a:cubicBezTo>
                    <a:pt x="3691" y="3232"/>
                    <a:pt x="3061" y="3432"/>
                    <a:pt x="2536" y="3600"/>
                  </a:cubicBezTo>
                  <a:lnTo>
                    <a:pt x="893" y="4131"/>
                  </a:lnTo>
                  <a:lnTo>
                    <a:pt x="1016" y="4612"/>
                  </a:lnTo>
                  <a:lnTo>
                    <a:pt x="4758" y="3378"/>
                  </a:lnTo>
                  <a:lnTo>
                    <a:pt x="4594" y="2751"/>
                  </a:lnTo>
                  <a:lnTo>
                    <a:pt x="2580" y="2557"/>
                  </a:lnTo>
                  <a:cubicBezTo>
                    <a:pt x="2087" y="2516"/>
                    <a:pt x="1656" y="2492"/>
                    <a:pt x="1267" y="2492"/>
                  </a:cubicBezTo>
                  <a:cubicBezTo>
                    <a:pt x="1241" y="2492"/>
                    <a:pt x="1216" y="2492"/>
                    <a:pt x="1191" y="2492"/>
                  </a:cubicBezTo>
                  <a:lnTo>
                    <a:pt x="1188" y="2474"/>
                  </a:lnTo>
                  <a:cubicBezTo>
                    <a:pt x="1556" y="2277"/>
                    <a:pt x="1942" y="2036"/>
                    <a:pt x="2368" y="1756"/>
                  </a:cubicBezTo>
                  <a:lnTo>
                    <a:pt x="4036" y="623"/>
                  </a:lnTo>
                  <a:lnTo>
                    <a:pt x="38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119"/>
            <p:cNvSpPr/>
            <p:nvPr/>
          </p:nvSpPr>
          <p:spPr>
            <a:xfrm>
              <a:off x="1529275" y="610425"/>
              <a:ext cx="123100" cy="119700"/>
            </a:xfrm>
            <a:custGeom>
              <a:avLst/>
              <a:gdLst/>
              <a:ahLst/>
              <a:cxnLst/>
              <a:rect l="l" t="t" r="r" b="b"/>
              <a:pathLst>
                <a:path w="4924" h="4788" extrusionOk="0">
                  <a:moveTo>
                    <a:pt x="3819" y="1"/>
                  </a:moveTo>
                  <a:lnTo>
                    <a:pt x="1" y="981"/>
                  </a:lnTo>
                  <a:lnTo>
                    <a:pt x="154" y="1440"/>
                  </a:lnTo>
                  <a:lnTo>
                    <a:pt x="1786" y="1011"/>
                  </a:lnTo>
                  <a:cubicBezTo>
                    <a:pt x="2358" y="858"/>
                    <a:pt x="2992" y="675"/>
                    <a:pt x="3462" y="530"/>
                  </a:cubicBezTo>
                  <a:lnTo>
                    <a:pt x="3466" y="540"/>
                  </a:lnTo>
                  <a:cubicBezTo>
                    <a:pt x="3057" y="795"/>
                    <a:pt x="2624" y="1105"/>
                    <a:pt x="2158" y="1458"/>
                  </a:cubicBezTo>
                  <a:lnTo>
                    <a:pt x="584" y="2653"/>
                  </a:lnTo>
                  <a:lnTo>
                    <a:pt x="705" y="3017"/>
                  </a:lnTo>
                  <a:lnTo>
                    <a:pt x="2733" y="3072"/>
                  </a:lnTo>
                  <a:cubicBezTo>
                    <a:pt x="3023" y="3081"/>
                    <a:pt x="3296" y="3086"/>
                    <a:pt x="3557" y="3086"/>
                  </a:cubicBezTo>
                  <a:cubicBezTo>
                    <a:pt x="3818" y="3086"/>
                    <a:pt x="4066" y="3081"/>
                    <a:pt x="4307" y="3072"/>
                  </a:cubicBezTo>
                  <a:lnTo>
                    <a:pt x="4315" y="3087"/>
                  </a:lnTo>
                  <a:cubicBezTo>
                    <a:pt x="3844" y="3236"/>
                    <a:pt x="3232" y="3476"/>
                    <a:pt x="2723" y="3681"/>
                  </a:cubicBezTo>
                  <a:lnTo>
                    <a:pt x="1116" y="4318"/>
                  </a:lnTo>
                  <a:lnTo>
                    <a:pt x="1273" y="4788"/>
                  </a:lnTo>
                  <a:lnTo>
                    <a:pt x="4923" y="3313"/>
                  </a:lnTo>
                  <a:lnTo>
                    <a:pt x="4719" y="2701"/>
                  </a:lnTo>
                  <a:lnTo>
                    <a:pt x="2694" y="2639"/>
                  </a:lnTo>
                  <a:cubicBezTo>
                    <a:pt x="2526" y="2635"/>
                    <a:pt x="2365" y="2633"/>
                    <a:pt x="2210" y="2633"/>
                  </a:cubicBezTo>
                  <a:cubicBezTo>
                    <a:pt x="1882" y="2633"/>
                    <a:pt x="1583" y="2642"/>
                    <a:pt x="1305" y="2664"/>
                  </a:cubicBezTo>
                  <a:lnTo>
                    <a:pt x="1302" y="2646"/>
                  </a:lnTo>
                  <a:cubicBezTo>
                    <a:pt x="1655" y="2423"/>
                    <a:pt x="2023" y="2158"/>
                    <a:pt x="2431" y="1852"/>
                  </a:cubicBezTo>
                  <a:lnTo>
                    <a:pt x="4023" y="613"/>
                  </a:lnTo>
                  <a:lnTo>
                    <a:pt x="38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119"/>
            <p:cNvSpPr/>
            <p:nvPr/>
          </p:nvSpPr>
          <p:spPr>
            <a:xfrm>
              <a:off x="1606875" y="808450"/>
              <a:ext cx="111250" cy="67050"/>
            </a:xfrm>
            <a:custGeom>
              <a:avLst/>
              <a:gdLst/>
              <a:ahLst/>
              <a:cxnLst/>
              <a:rect l="l" t="t" r="r" b="b"/>
              <a:pathLst>
                <a:path w="4450" h="2682" extrusionOk="0">
                  <a:moveTo>
                    <a:pt x="3612" y="0"/>
                  </a:moveTo>
                  <a:lnTo>
                    <a:pt x="1" y="1556"/>
                  </a:lnTo>
                  <a:lnTo>
                    <a:pt x="205" y="2022"/>
                  </a:lnTo>
                  <a:lnTo>
                    <a:pt x="1837" y="1315"/>
                  </a:lnTo>
                  <a:lnTo>
                    <a:pt x="2427" y="2681"/>
                  </a:lnTo>
                  <a:lnTo>
                    <a:pt x="2813" y="2514"/>
                  </a:lnTo>
                  <a:lnTo>
                    <a:pt x="2223" y="1151"/>
                  </a:lnTo>
                  <a:lnTo>
                    <a:pt x="3422" y="634"/>
                  </a:lnTo>
                  <a:lnTo>
                    <a:pt x="4059" y="2109"/>
                  </a:lnTo>
                  <a:lnTo>
                    <a:pt x="4449" y="1942"/>
                  </a:lnTo>
                  <a:lnTo>
                    <a:pt x="36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19"/>
            <p:cNvSpPr/>
            <p:nvPr/>
          </p:nvSpPr>
          <p:spPr>
            <a:xfrm>
              <a:off x="1679550" y="921200"/>
              <a:ext cx="24175" cy="36625"/>
            </a:xfrm>
            <a:custGeom>
              <a:avLst/>
              <a:gdLst/>
              <a:ahLst/>
              <a:cxnLst/>
              <a:rect l="l" t="t" r="r" b="b"/>
              <a:pathLst>
                <a:path w="967" h="1465" extrusionOk="0">
                  <a:moveTo>
                    <a:pt x="344" y="0"/>
                  </a:moveTo>
                  <a:lnTo>
                    <a:pt x="1" y="165"/>
                  </a:lnTo>
                  <a:lnTo>
                    <a:pt x="624" y="1465"/>
                  </a:lnTo>
                  <a:lnTo>
                    <a:pt x="967" y="1301"/>
                  </a:lnTo>
                  <a:lnTo>
                    <a:pt x="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19"/>
            <p:cNvSpPr/>
            <p:nvPr/>
          </p:nvSpPr>
          <p:spPr>
            <a:xfrm>
              <a:off x="1689400" y="983700"/>
              <a:ext cx="105400" cy="75450"/>
            </a:xfrm>
            <a:custGeom>
              <a:avLst/>
              <a:gdLst/>
              <a:ahLst/>
              <a:cxnLst/>
              <a:rect l="l" t="t" r="r" b="b"/>
              <a:pathLst>
                <a:path w="4216" h="3018" extrusionOk="0">
                  <a:moveTo>
                    <a:pt x="2872" y="469"/>
                  </a:moveTo>
                  <a:cubicBezTo>
                    <a:pt x="3166" y="469"/>
                    <a:pt x="3373" y="576"/>
                    <a:pt x="3476" y="772"/>
                  </a:cubicBezTo>
                  <a:cubicBezTo>
                    <a:pt x="3728" y="1241"/>
                    <a:pt x="3297" y="1737"/>
                    <a:pt x="2475" y="2174"/>
                  </a:cubicBezTo>
                  <a:cubicBezTo>
                    <a:pt x="2017" y="2418"/>
                    <a:pt x="1616" y="2550"/>
                    <a:pt x="1305" y="2550"/>
                  </a:cubicBezTo>
                  <a:cubicBezTo>
                    <a:pt x="1033" y="2550"/>
                    <a:pt x="828" y="2449"/>
                    <a:pt x="715" y="2233"/>
                  </a:cubicBezTo>
                  <a:cubicBezTo>
                    <a:pt x="496" y="1821"/>
                    <a:pt x="846" y="1289"/>
                    <a:pt x="1717" y="826"/>
                  </a:cubicBezTo>
                  <a:cubicBezTo>
                    <a:pt x="2179" y="581"/>
                    <a:pt x="2571" y="469"/>
                    <a:pt x="2872" y="469"/>
                  </a:cubicBezTo>
                  <a:close/>
                  <a:moveTo>
                    <a:pt x="2756" y="0"/>
                  </a:moveTo>
                  <a:cubicBezTo>
                    <a:pt x="2389" y="0"/>
                    <a:pt x="1959" y="118"/>
                    <a:pt x="1483" y="371"/>
                  </a:cubicBezTo>
                  <a:cubicBezTo>
                    <a:pt x="380" y="969"/>
                    <a:pt x="0" y="1737"/>
                    <a:pt x="350" y="2393"/>
                  </a:cubicBezTo>
                  <a:cubicBezTo>
                    <a:pt x="570" y="2806"/>
                    <a:pt x="933" y="3017"/>
                    <a:pt x="1409" y="3017"/>
                  </a:cubicBezTo>
                  <a:cubicBezTo>
                    <a:pt x="1785" y="3017"/>
                    <a:pt x="2231" y="2886"/>
                    <a:pt x="2733" y="2619"/>
                  </a:cubicBezTo>
                  <a:cubicBezTo>
                    <a:pt x="3800" y="2054"/>
                    <a:pt x="4216" y="1318"/>
                    <a:pt x="3840" y="611"/>
                  </a:cubicBezTo>
                  <a:cubicBezTo>
                    <a:pt x="3633" y="218"/>
                    <a:pt x="3254" y="0"/>
                    <a:pt x="2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19"/>
            <p:cNvSpPr/>
            <p:nvPr/>
          </p:nvSpPr>
          <p:spPr>
            <a:xfrm>
              <a:off x="1740050" y="1110100"/>
              <a:ext cx="21075" cy="17950"/>
            </a:xfrm>
            <a:custGeom>
              <a:avLst/>
              <a:gdLst/>
              <a:ahLst/>
              <a:cxnLst/>
              <a:rect l="l" t="t" r="r" b="b"/>
              <a:pathLst>
                <a:path w="843" h="718" extrusionOk="0">
                  <a:moveTo>
                    <a:pt x="447" y="1"/>
                  </a:moveTo>
                  <a:cubicBezTo>
                    <a:pt x="382" y="1"/>
                    <a:pt x="314" y="19"/>
                    <a:pt x="248" y="58"/>
                  </a:cubicBezTo>
                  <a:cubicBezTo>
                    <a:pt x="66" y="164"/>
                    <a:pt x="0" y="364"/>
                    <a:pt x="102" y="539"/>
                  </a:cubicBezTo>
                  <a:cubicBezTo>
                    <a:pt x="170" y="659"/>
                    <a:pt x="276" y="718"/>
                    <a:pt x="391" y="718"/>
                  </a:cubicBezTo>
                  <a:cubicBezTo>
                    <a:pt x="458" y="718"/>
                    <a:pt x="527" y="698"/>
                    <a:pt x="594" y="659"/>
                  </a:cubicBezTo>
                  <a:cubicBezTo>
                    <a:pt x="784" y="550"/>
                    <a:pt x="842" y="353"/>
                    <a:pt x="740" y="175"/>
                  </a:cubicBezTo>
                  <a:cubicBezTo>
                    <a:pt x="674" y="62"/>
                    <a:pt x="565" y="1"/>
                    <a:pt x="4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19"/>
            <p:cNvSpPr/>
            <p:nvPr/>
          </p:nvSpPr>
          <p:spPr>
            <a:xfrm>
              <a:off x="1776200" y="1133125"/>
              <a:ext cx="106125" cy="74100"/>
            </a:xfrm>
            <a:custGeom>
              <a:avLst/>
              <a:gdLst/>
              <a:ahLst/>
              <a:cxnLst/>
              <a:rect l="l" t="t" r="r" b="b"/>
              <a:pathLst>
                <a:path w="4245" h="2964" extrusionOk="0">
                  <a:moveTo>
                    <a:pt x="2880" y="451"/>
                  </a:moveTo>
                  <a:cubicBezTo>
                    <a:pt x="3128" y="451"/>
                    <a:pt x="3346" y="560"/>
                    <a:pt x="3479" y="773"/>
                  </a:cubicBezTo>
                  <a:cubicBezTo>
                    <a:pt x="3763" y="1225"/>
                    <a:pt x="3472" y="1694"/>
                    <a:pt x="2926" y="2041"/>
                  </a:cubicBezTo>
                  <a:cubicBezTo>
                    <a:pt x="2857" y="2084"/>
                    <a:pt x="2798" y="2099"/>
                    <a:pt x="2744" y="2099"/>
                  </a:cubicBezTo>
                  <a:cubicBezTo>
                    <a:pt x="2738" y="2099"/>
                    <a:pt x="2731" y="2099"/>
                    <a:pt x="2725" y="2099"/>
                  </a:cubicBezTo>
                  <a:cubicBezTo>
                    <a:pt x="2468" y="2099"/>
                    <a:pt x="2190" y="1964"/>
                    <a:pt x="2011" y="1680"/>
                  </a:cubicBezTo>
                  <a:cubicBezTo>
                    <a:pt x="1774" y="1305"/>
                    <a:pt x="1902" y="886"/>
                    <a:pt x="2299" y="635"/>
                  </a:cubicBezTo>
                  <a:cubicBezTo>
                    <a:pt x="2494" y="512"/>
                    <a:pt x="2695" y="451"/>
                    <a:pt x="2880" y="451"/>
                  </a:cubicBezTo>
                  <a:close/>
                  <a:moveTo>
                    <a:pt x="2755" y="1"/>
                  </a:moveTo>
                  <a:cubicBezTo>
                    <a:pt x="2496" y="1"/>
                    <a:pt x="2233" y="76"/>
                    <a:pt x="2001" y="223"/>
                  </a:cubicBezTo>
                  <a:cubicBezTo>
                    <a:pt x="1454" y="569"/>
                    <a:pt x="1254" y="1214"/>
                    <a:pt x="1618" y="1790"/>
                  </a:cubicBezTo>
                  <a:cubicBezTo>
                    <a:pt x="1818" y="2110"/>
                    <a:pt x="2110" y="2285"/>
                    <a:pt x="2438" y="2325"/>
                  </a:cubicBezTo>
                  <a:lnTo>
                    <a:pt x="2448" y="2340"/>
                  </a:lnTo>
                  <a:cubicBezTo>
                    <a:pt x="2184" y="2455"/>
                    <a:pt x="1936" y="2507"/>
                    <a:pt x="1707" y="2507"/>
                  </a:cubicBezTo>
                  <a:cubicBezTo>
                    <a:pt x="1574" y="2507"/>
                    <a:pt x="1447" y="2489"/>
                    <a:pt x="1327" y="2456"/>
                  </a:cubicBezTo>
                  <a:cubicBezTo>
                    <a:pt x="1039" y="2383"/>
                    <a:pt x="787" y="2212"/>
                    <a:pt x="594" y="1983"/>
                  </a:cubicBezTo>
                  <a:cubicBezTo>
                    <a:pt x="485" y="1844"/>
                    <a:pt x="409" y="1742"/>
                    <a:pt x="358" y="1640"/>
                  </a:cubicBezTo>
                  <a:lnTo>
                    <a:pt x="0" y="1866"/>
                  </a:lnTo>
                  <a:cubicBezTo>
                    <a:pt x="62" y="1972"/>
                    <a:pt x="153" y="2106"/>
                    <a:pt x="281" y="2249"/>
                  </a:cubicBezTo>
                  <a:cubicBezTo>
                    <a:pt x="536" y="2569"/>
                    <a:pt x="900" y="2817"/>
                    <a:pt x="1298" y="2911"/>
                  </a:cubicBezTo>
                  <a:cubicBezTo>
                    <a:pt x="1437" y="2945"/>
                    <a:pt x="1587" y="2963"/>
                    <a:pt x="1746" y="2963"/>
                  </a:cubicBezTo>
                  <a:cubicBezTo>
                    <a:pt x="2162" y="2963"/>
                    <a:pt x="2639" y="2835"/>
                    <a:pt x="3148" y="2511"/>
                  </a:cubicBezTo>
                  <a:cubicBezTo>
                    <a:pt x="3968" y="1993"/>
                    <a:pt x="4244" y="1254"/>
                    <a:pt x="3829" y="598"/>
                  </a:cubicBezTo>
                  <a:cubicBezTo>
                    <a:pt x="3576" y="194"/>
                    <a:pt x="3171" y="1"/>
                    <a:pt x="27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19"/>
            <p:cNvSpPr/>
            <p:nvPr/>
          </p:nvSpPr>
          <p:spPr>
            <a:xfrm>
              <a:off x="1837850" y="1222200"/>
              <a:ext cx="106975" cy="81275"/>
            </a:xfrm>
            <a:custGeom>
              <a:avLst/>
              <a:gdLst/>
              <a:ahLst/>
              <a:cxnLst/>
              <a:rect l="l" t="t" r="r" b="b"/>
              <a:pathLst>
                <a:path w="4279" h="3251" extrusionOk="0">
                  <a:moveTo>
                    <a:pt x="3239" y="1"/>
                  </a:moveTo>
                  <a:lnTo>
                    <a:pt x="1608" y="842"/>
                  </a:lnTo>
                  <a:cubicBezTo>
                    <a:pt x="1702" y="948"/>
                    <a:pt x="1819" y="1072"/>
                    <a:pt x="1939" y="1250"/>
                  </a:cubicBezTo>
                  <a:cubicBezTo>
                    <a:pt x="2376" y="1874"/>
                    <a:pt x="2274" y="2340"/>
                    <a:pt x="1877" y="2624"/>
                  </a:cubicBezTo>
                  <a:cubicBezTo>
                    <a:pt x="1730" y="2727"/>
                    <a:pt x="1573" y="2774"/>
                    <a:pt x="1419" y="2774"/>
                  </a:cubicBezTo>
                  <a:cubicBezTo>
                    <a:pt x="1138" y="2774"/>
                    <a:pt x="868" y="2618"/>
                    <a:pt x="690" y="2361"/>
                  </a:cubicBezTo>
                  <a:cubicBezTo>
                    <a:pt x="493" y="2077"/>
                    <a:pt x="409" y="1756"/>
                    <a:pt x="394" y="1575"/>
                  </a:cubicBezTo>
                  <a:lnTo>
                    <a:pt x="1" y="1694"/>
                  </a:lnTo>
                  <a:cubicBezTo>
                    <a:pt x="8" y="1909"/>
                    <a:pt x="114" y="2263"/>
                    <a:pt x="351" y="2602"/>
                  </a:cubicBezTo>
                  <a:cubicBezTo>
                    <a:pt x="650" y="3027"/>
                    <a:pt x="1075" y="3251"/>
                    <a:pt x="1501" y="3251"/>
                  </a:cubicBezTo>
                  <a:cubicBezTo>
                    <a:pt x="1750" y="3251"/>
                    <a:pt x="1999" y="3174"/>
                    <a:pt x="2223" y="3017"/>
                  </a:cubicBezTo>
                  <a:cubicBezTo>
                    <a:pt x="2613" y="2744"/>
                    <a:pt x="2740" y="2354"/>
                    <a:pt x="2711" y="2015"/>
                  </a:cubicBezTo>
                  <a:cubicBezTo>
                    <a:pt x="2693" y="1742"/>
                    <a:pt x="2577" y="1469"/>
                    <a:pt x="2409" y="1228"/>
                  </a:cubicBezTo>
                  <a:cubicBezTo>
                    <a:pt x="2329" y="1112"/>
                    <a:pt x="2274" y="1053"/>
                    <a:pt x="2212" y="988"/>
                  </a:cubicBezTo>
                  <a:lnTo>
                    <a:pt x="3094" y="551"/>
                  </a:lnTo>
                  <a:lnTo>
                    <a:pt x="3925" y="1735"/>
                  </a:lnTo>
                  <a:lnTo>
                    <a:pt x="4278" y="1487"/>
                  </a:lnTo>
                  <a:lnTo>
                    <a:pt x="32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19"/>
            <p:cNvSpPr/>
            <p:nvPr/>
          </p:nvSpPr>
          <p:spPr>
            <a:xfrm>
              <a:off x="1891400" y="1325025"/>
              <a:ext cx="114800" cy="39550"/>
            </a:xfrm>
            <a:custGeom>
              <a:avLst/>
              <a:gdLst/>
              <a:ahLst/>
              <a:cxnLst/>
              <a:rect l="l" t="t" r="r" b="b"/>
              <a:pathLst>
                <a:path w="4592" h="1582" extrusionOk="0">
                  <a:moveTo>
                    <a:pt x="4351" y="1"/>
                  </a:moveTo>
                  <a:lnTo>
                    <a:pt x="1" y="1272"/>
                  </a:lnTo>
                  <a:lnTo>
                    <a:pt x="238" y="1581"/>
                  </a:lnTo>
                  <a:lnTo>
                    <a:pt x="4591" y="314"/>
                  </a:lnTo>
                  <a:lnTo>
                    <a:pt x="43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19"/>
            <p:cNvSpPr/>
            <p:nvPr/>
          </p:nvSpPr>
          <p:spPr>
            <a:xfrm>
              <a:off x="1945050" y="1390225"/>
              <a:ext cx="113775" cy="43325"/>
            </a:xfrm>
            <a:custGeom>
              <a:avLst/>
              <a:gdLst/>
              <a:ahLst/>
              <a:cxnLst/>
              <a:rect l="l" t="t" r="r" b="b"/>
              <a:pathLst>
                <a:path w="4551" h="1733" extrusionOk="0">
                  <a:moveTo>
                    <a:pt x="4300" y="1"/>
                  </a:moveTo>
                  <a:lnTo>
                    <a:pt x="1" y="1429"/>
                  </a:lnTo>
                  <a:lnTo>
                    <a:pt x="249" y="1732"/>
                  </a:lnTo>
                  <a:lnTo>
                    <a:pt x="4551" y="307"/>
                  </a:lnTo>
                  <a:lnTo>
                    <a:pt x="43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19"/>
            <p:cNvSpPr/>
            <p:nvPr/>
          </p:nvSpPr>
          <p:spPr>
            <a:xfrm>
              <a:off x="2012825" y="1439525"/>
              <a:ext cx="105575" cy="86100"/>
            </a:xfrm>
            <a:custGeom>
              <a:avLst/>
              <a:gdLst/>
              <a:ahLst/>
              <a:cxnLst/>
              <a:rect l="l" t="t" r="r" b="b"/>
              <a:pathLst>
                <a:path w="4223" h="3444" extrusionOk="0">
                  <a:moveTo>
                    <a:pt x="3010" y="0"/>
                  </a:moveTo>
                  <a:lnTo>
                    <a:pt x="1490" y="1031"/>
                  </a:lnTo>
                  <a:cubicBezTo>
                    <a:pt x="1596" y="1126"/>
                    <a:pt x="1727" y="1235"/>
                    <a:pt x="1873" y="1395"/>
                  </a:cubicBezTo>
                  <a:cubicBezTo>
                    <a:pt x="2379" y="1960"/>
                    <a:pt x="2335" y="2437"/>
                    <a:pt x="1975" y="2769"/>
                  </a:cubicBezTo>
                  <a:cubicBezTo>
                    <a:pt x="1815" y="2912"/>
                    <a:pt x="1631" y="2977"/>
                    <a:pt x="1447" y="2977"/>
                  </a:cubicBezTo>
                  <a:cubicBezTo>
                    <a:pt x="1197" y="2977"/>
                    <a:pt x="949" y="2857"/>
                    <a:pt x="762" y="2649"/>
                  </a:cubicBezTo>
                  <a:cubicBezTo>
                    <a:pt x="533" y="2394"/>
                    <a:pt x="412" y="2084"/>
                    <a:pt x="375" y="1906"/>
                  </a:cubicBezTo>
                  <a:lnTo>
                    <a:pt x="0" y="2069"/>
                  </a:lnTo>
                  <a:cubicBezTo>
                    <a:pt x="33" y="2284"/>
                    <a:pt x="178" y="2619"/>
                    <a:pt x="456" y="2929"/>
                  </a:cubicBezTo>
                  <a:cubicBezTo>
                    <a:pt x="763" y="3271"/>
                    <a:pt x="1149" y="3444"/>
                    <a:pt x="1527" y="3444"/>
                  </a:cubicBezTo>
                  <a:cubicBezTo>
                    <a:pt x="1826" y="3444"/>
                    <a:pt x="2120" y="3336"/>
                    <a:pt x="2364" y="3118"/>
                  </a:cubicBezTo>
                  <a:cubicBezTo>
                    <a:pt x="2722" y="2798"/>
                    <a:pt x="2798" y="2397"/>
                    <a:pt x="2729" y="2062"/>
                  </a:cubicBezTo>
                  <a:cubicBezTo>
                    <a:pt x="2675" y="1796"/>
                    <a:pt x="2529" y="1538"/>
                    <a:pt x="2335" y="1319"/>
                  </a:cubicBezTo>
                  <a:cubicBezTo>
                    <a:pt x="2241" y="1213"/>
                    <a:pt x="2179" y="1162"/>
                    <a:pt x="2110" y="1104"/>
                  </a:cubicBezTo>
                  <a:lnTo>
                    <a:pt x="2933" y="561"/>
                  </a:lnTo>
                  <a:lnTo>
                    <a:pt x="3899" y="1640"/>
                  </a:lnTo>
                  <a:lnTo>
                    <a:pt x="4222" y="1351"/>
                  </a:lnTo>
                  <a:lnTo>
                    <a:pt x="30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19"/>
            <p:cNvSpPr/>
            <p:nvPr/>
          </p:nvSpPr>
          <p:spPr>
            <a:xfrm>
              <a:off x="2093050" y="1524300"/>
              <a:ext cx="98025" cy="84925"/>
            </a:xfrm>
            <a:custGeom>
              <a:avLst/>
              <a:gdLst/>
              <a:ahLst/>
              <a:cxnLst/>
              <a:rect l="l" t="t" r="r" b="b"/>
              <a:pathLst>
                <a:path w="3921" h="3397" extrusionOk="0">
                  <a:moveTo>
                    <a:pt x="2657" y="435"/>
                  </a:moveTo>
                  <a:cubicBezTo>
                    <a:pt x="2819" y="435"/>
                    <a:pt x="2955" y="490"/>
                    <a:pt x="3057" y="595"/>
                  </a:cubicBezTo>
                  <a:cubicBezTo>
                    <a:pt x="3429" y="973"/>
                    <a:pt x="3160" y="1575"/>
                    <a:pt x="2496" y="2227"/>
                  </a:cubicBezTo>
                  <a:cubicBezTo>
                    <a:pt x="2022" y="2694"/>
                    <a:pt x="1586" y="2957"/>
                    <a:pt x="1240" y="2957"/>
                  </a:cubicBezTo>
                  <a:cubicBezTo>
                    <a:pt x="1080" y="2957"/>
                    <a:pt x="940" y="2901"/>
                    <a:pt x="824" y="2784"/>
                  </a:cubicBezTo>
                  <a:cubicBezTo>
                    <a:pt x="496" y="2449"/>
                    <a:pt x="685" y="1841"/>
                    <a:pt x="1389" y="1152"/>
                  </a:cubicBezTo>
                  <a:cubicBezTo>
                    <a:pt x="1881" y="664"/>
                    <a:pt x="2324" y="435"/>
                    <a:pt x="2657" y="435"/>
                  </a:cubicBezTo>
                  <a:close/>
                  <a:moveTo>
                    <a:pt x="2556" y="0"/>
                  </a:moveTo>
                  <a:cubicBezTo>
                    <a:pt x="2101" y="0"/>
                    <a:pt x="1571" y="250"/>
                    <a:pt x="1032" y="780"/>
                  </a:cubicBezTo>
                  <a:cubicBezTo>
                    <a:pt x="147" y="1669"/>
                    <a:pt x="1" y="2511"/>
                    <a:pt x="522" y="3039"/>
                  </a:cubicBezTo>
                  <a:cubicBezTo>
                    <a:pt x="756" y="3278"/>
                    <a:pt x="1029" y="3396"/>
                    <a:pt x="1332" y="3396"/>
                  </a:cubicBezTo>
                  <a:cubicBezTo>
                    <a:pt x="1791" y="3396"/>
                    <a:pt x="2317" y="3122"/>
                    <a:pt x="2871" y="2577"/>
                  </a:cubicBezTo>
                  <a:cubicBezTo>
                    <a:pt x="3732" y="1731"/>
                    <a:pt x="3920" y="908"/>
                    <a:pt x="3360" y="339"/>
                  </a:cubicBezTo>
                  <a:cubicBezTo>
                    <a:pt x="3141" y="116"/>
                    <a:pt x="2866" y="0"/>
                    <a:pt x="25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19"/>
            <p:cNvSpPr/>
            <p:nvPr/>
          </p:nvSpPr>
          <p:spPr>
            <a:xfrm>
              <a:off x="2167550" y="1590975"/>
              <a:ext cx="135825" cy="135650"/>
            </a:xfrm>
            <a:custGeom>
              <a:avLst/>
              <a:gdLst/>
              <a:ahLst/>
              <a:cxnLst/>
              <a:rect l="l" t="t" r="r" b="b"/>
              <a:pathLst>
                <a:path w="5433" h="5426" extrusionOk="0">
                  <a:moveTo>
                    <a:pt x="2846" y="1"/>
                  </a:moveTo>
                  <a:lnTo>
                    <a:pt x="0" y="2725"/>
                  </a:lnTo>
                  <a:lnTo>
                    <a:pt x="358" y="3053"/>
                  </a:lnTo>
                  <a:lnTo>
                    <a:pt x="1567" y="1877"/>
                  </a:lnTo>
                  <a:cubicBezTo>
                    <a:pt x="1990" y="1462"/>
                    <a:pt x="2457" y="995"/>
                    <a:pt x="2795" y="638"/>
                  </a:cubicBezTo>
                  <a:lnTo>
                    <a:pt x="2803" y="649"/>
                  </a:lnTo>
                  <a:cubicBezTo>
                    <a:pt x="2569" y="1068"/>
                    <a:pt x="2347" y="1549"/>
                    <a:pt x="2110" y="2084"/>
                  </a:cubicBezTo>
                  <a:lnTo>
                    <a:pt x="1323" y="3899"/>
                  </a:lnTo>
                  <a:lnTo>
                    <a:pt x="1608" y="4157"/>
                  </a:lnTo>
                  <a:lnTo>
                    <a:pt x="3403" y="3210"/>
                  </a:lnTo>
                  <a:cubicBezTo>
                    <a:pt x="3918" y="2944"/>
                    <a:pt x="4365" y="2689"/>
                    <a:pt x="4774" y="2438"/>
                  </a:cubicBezTo>
                  <a:lnTo>
                    <a:pt x="4788" y="2452"/>
                  </a:lnTo>
                  <a:cubicBezTo>
                    <a:pt x="4453" y="2809"/>
                    <a:pt x="4037" y="3323"/>
                    <a:pt x="3691" y="3746"/>
                  </a:cubicBezTo>
                  <a:lnTo>
                    <a:pt x="2602" y="5090"/>
                  </a:lnTo>
                  <a:lnTo>
                    <a:pt x="2970" y="5425"/>
                  </a:lnTo>
                  <a:lnTo>
                    <a:pt x="5433" y="2350"/>
                  </a:lnTo>
                  <a:lnTo>
                    <a:pt x="4952" y="1913"/>
                  </a:lnTo>
                  <a:lnTo>
                    <a:pt x="3156" y="2853"/>
                  </a:lnTo>
                  <a:cubicBezTo>
                    <a:pt x="2693" y="3101"/>
                    <a:pt x="2300" y="3327"/>
                    <a:pt x="1961" y="3552"/>
                  </a:cubicBezTo>
                  <a:lnTo>
                    <a:pt x="1946" y="3542"/>
                  </a:lnTo>
                  <a:cubicBezTo>
                    <a:pt x="2147" y="3174"/>
                    <a:pt x="2339" y="2762"/>
                    <a:pt x="2544" y="2296"/>
                  </a:cubicBezTo>
                  <a:lnTo>
                    <a:pt x="3323" y="438"/>
                  </a:lnTo>
                  <a:lnTo>
                    <a:pt x="28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19"/>
            <p:cNvSpPr/>
            <p:nvPr/>
          </p:nvSpPr>
          <p:spPr>
            <a:xfrm>
              <a:off x="2284500" y="1690350"/>
              <a:ext cx="134900" cy="135175"/>
            </a:xfrm>
            <a:custGeom>
              <a:avLst/>
              <a:gdLst/>
              <a:ahLst/>
              <a:cxnLst/>
              <a:rect l="l" t="t" r="r" b="b"/>
              <a:pathLst>
                <a:path w="5396" h="5407" extrusionOk="0">
                  <a:moveTo>
                    <a:pt x="2663" y="1"/>
                  </a:moveTo>
                  <a:lnTo>
                    <a:pt x="0" y="2903"/>
                  </a:lnTo>
                  <a:lnTo>
                    <a:pt x="380" y="3206"/>
                  </a:lnTo>
                  <a:lnTo>
                    <a:pt x="1513" y="1953"/>
                  </a:lnTo>
                  <a:cubicBezTo>
                    <a:pt x="1906" y="1512"/>
                    <a:pt x="2339" y="1017"/>
                    <a:pt x="2653" y="641"/>
                  </a:cubicBezTo>
                  <a:lnTo>
                    <a:pt x="2663" y="648"/>
                  </a:lnTo>
                  <a:cubicBezTo>
                    <a:pt x="2460" y="1082"/>
                    <a:pt x="2266" y="1578"/>
                    <a:pt x="2066" y="2128"/>
                  </a:cubicBezTo>
                  <a:lnTo>
                    <a:pt x="1396" y="3986"/>
                  </a:lnTo>
                  <a:lnTo>
                    <a:pt x="1698" y="4226"/>
                  </a:lnTo>
                  <a:lnTo>
                    <a:pt x="3428" y="3166"/>
                  </a:lnTo>
                  <a:cubicBezTo>
                    <a:pt x="3924" y="2867"/>
                    <a:pt x="4358" y="2583"/>
                    <a:pt x="4748" y="2306"/>
                  </a:cubicBezTo>
                  <a:lnTo>
                    <a:pt x="4762" y="2318"/>
                  </a:lnTo>
                  <a:cubicBezTo>
                    <a:pt x="4452" y="2700"/>
                    <a:pt x="4070" y="3236"/>
                    <a:pt x="3749" y="3683"/>
                  </a:cubicBezTo>
                  <a:lnTo>
                    <a:pt x="2751" y="5097"/>
                  </a:lnTo>
                  <a:lnTo>
                    <a:pt x="3141" y="5407"/>
                  </a:lnTo>
                  <a:lnTo>
                    <a:pt x="5396" y="2175"/>
                  </a:lnTo>
                  <a:lnTo>
                    <a:pt x="4890" y="1775"/>
                  </a:lnTo>
                  <a:lnTo>
                    <a:pt x="3159" y="2824"/>
                  </a:lnTo>
                  <a:cubicBezTo>
                    <a:pt x="2711" y="3104"/>
                    <a:pt x="2336" y="3355"/>
                    <a:pt x="2008" y="3603"/>
                  </a:cubicBezTo>
                  <a:lnTo>
                    <a:pt x="1997" y="3592"/>
                  </a:lnTo>
                  <a:cubicBezTo>
                    <a:pt x="2172" y="3209"/>
                    <a:pt x="2336" y="2787"/>
                    <a:pt x="2510" y="2310"/>
                  </a:cubicBezTo>
                  <a:lnTo>
                    <a:pt x="3170" y="401"/>
                  </a:lnTo>
                  <a:lnTo>
                    <a:pt x="26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19"/>
            <p:cNvSpPr/>
            <p:nvPr/>
          </p:nvSpPr>
          <p:spPr>
            <a:xfrm>
              <a:off x="2465025" y="1816850"/>
              <a:ext cx="98550" cy="88825"/>
            </a:xfrm>
            <a:custGeom>
              <a:avLst/>
              <a:gdLst/>
              <a:ahLst/>
              <a:cxnLst/>
              <a:rect l="l" t="t" r="r" b="b"/>
              <a:pathLst>
                <a:path w="3942" h="3553" extrusionOk="0">
                  <a:moveTo>
                    <a:pt x="2183" y="0"/>
                  </a:moveTo>
                  <a:lnTo>
                    <a:pt x="0" y="3272"/>
                  </a:lnTo>
                  <a:lnTo>
                    <a:pt x="419" y="3553"/>
                  </a:lnTo>
                  <a:lnTo>
                    <a:pt x="1410" y="2073"/>
                  </a:lnTo>
                  <a:lnTo>
                    <a:pt x="2645" y="2901"/>
                  </a:lnTo>
                  <a:lnTo>
                    <a:pt x="2878" y="2551"/>
                  </a:lnTo>
                  <a:lnTo>
                    <a:pt x="1643" y="1724"/>
                  </a:lnTo>
                  <a:lnTo>
                    <a:pt x="2368" y="638"/>
                  </a:lnTo>
                  <a:lnTo>
                    <a:pt x="3705" y="1530"/>
                  </a:lnTo>
                  <a:lnTo>
                    <a:pt x="3942" y="1177"/>
                  </a:lnTo>
                  <a:lnTo>
                    <a:pt x="21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19"/>
            <p:cNvSpPr/>
            <p:nvPr/>
          </p:nvSpPr>
          <p:spPr>
            <a:xfrm>
              <a:off x="2568300" y="1916400"/>
              <a:ext cx="35625" cy="26875"/>
            </a:xfrm>
            <a:custGeom>
              <a:avLst/>
              <a:gdLst/>
              <a:ahLst/>
              <a:cxnLst/>
              <a:rect l="l" t="t" r="r" b="b"/>
              <a:pathLst>
                <a:path w="1425" h="1075" extrusionOk="0">
                  <a:moveTo>
                    <a:pt x="197" y="0"/>
                  </a:moveTo>
                  <a:lnTo>
                    <a:pt x="1" y="324"/>
                  </a:lnTo>
                  <a:lnTo>
                    <a:pt x="1228" y="1075"/>
                  </a:lnTo>
                  <a:lnTo>
                    <a:pt x="1425" y="755"/>
                  </a:lnTo>
                  <a:lnTo>
                    <a:pt x="1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19"/>
            <p:cNvSpPr/>
            <p:nvPr/>
          </p:nvSpPr>
          <p:spPr>
            <a:xfrm>
              <a:off x="2629500" y="1925150"/>
              <a:ext cx="86550" cy="92475"/>
            </a:xfrm>
            <a:custGeom>
              <a:avLst/>
              <a:gdLst/>
              <a:ahLst/>
              <a:cxnLst/>
              <a:rect l="l" t="t" r="r" b="b"/>
              <a:pathLst>
                <a:path w="3462" h="3699" extrusionOk="0">
                  <a:moveTo>
                    <a:pt x="2238" y="411"/>
                  </a:moveTo>
                  <a:cubicBezTo>
                    <a:pt x="2328" y="411"/>
                    <a:pt x="2414" y="433"/>
                    <a:pt x="2493" y="477"/>
                  </a:cubicBezTo>
                  <a:cubicBezTo>
                    <a:pt x="2955" y="736"/>
                    <a:pt x="2868" y="1388"/>
                    <a:pt x="2412" y="2204"/>
                  </a:cubicBezTo>
                  <a:cubicBezTo>
                    <a:pt x="2036" y="2882"/>
                    <a:pt x="1628" y="3281"/>
                    <a:pt x="1245" y="3281"/>
                  </a:cubicBezTo>
                  <a:cubicBezTo>
                    <a:pt x="1150" y="3281"/>
                    <a:pt x="1057" y="3257"/>
                    <a:pt x="966" y="3206"/>
                  </a:cubicBezTo>
                  <a:cubicBezTo>
                    <a:pt x="558" y="2980"/>
                    <a:pt x="566" y="2342"/>
                    <a:pt x="1046" y="1483"/>
                  </a:cubicBezTo>
                  <a:cubicBezTo>
                    <a:pt x="1448" y="761"/>
                    <a:pt x="1880" y="411"/>
                    <a:pt x="2238" y="411"/>
                  </a:cubicBezTo>
                  <a:close/>
                  <a:moveTo>
                    <a:pt x="2166" y="0"/>
                  </a:moveTo>
                  <a:cubicBezTo>
                    <a:pt x="1627" y="0"/>
                    <a:pt x="1057" y="404"/>
                    <a:pt x="598" y="1227"/>
                  </a:cubicBezTo>
                  <a:cubicBezTo>
                    <a:pt x="1" y="2328"/>
                    <a:pt x="99" y="3181"/>
                    <a:pt x="747" y="3541"/>
                  </a:cubicBezTo>
                  <a:cubicBezTo>
                    <a:pt x="938" y="3646"/>
                    <a:pt x="1130" y="3699"/>
                    <a:pt x="1320" y="3699"/>
                  </a:cubicBezTo>
                  <a:cubicBezTo>
                    <a:pt x="1868" y="3699"/>
                    <a:pt x="2407" y="3269"/>
                    <a:pt x="2875" y="2434"/>
                  </a:cubicBezTo>
                  <a:cubicBezTo>
                    <a:pt x="3461" y="1377"/>
                    <a:pt x="3411" y="532"/>
                    <a:pt x="2711" y="146"/>
                  </a:cubicBezTo>
                  <a:cubicBezTo>
                    <a:pt x="2537" y="49"/>
                    <a:pt x="2354" y="0"/>
                    <a:pt x="2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19"/>
            <p:cNvSpPr/>
            <p:nvPr/>
          </p:nvSpPr>
          <p:spPr>
            <a:xfrm>
              <a:off x="2723225" y="2039400"/>
              <a:ext cx="20325" cy="18425"/>
            </a:xfrm>
            <a:custGeom>
              <a:avLst/>
              <a:gdLst/>
              <a:ahLst/>
              <a:cxnLst/>
              <a:rect l="l" t="t" r="r" b="b"/>
              <a:pathLst>
                <a:path w="813" h="737" extrusionOk="0">
                  <a:moveTo>
                    <a:pt x="411" y="0"/>
                  </a:moveTo>
                  <a:cubicBezTo>
                    <a:pt x="283" y="0"/>
                    <a:pt x="164" y="75"/>
                    <a:pt x="95" y="210"/>
                  </a:cubicBezTo>
                  <a:cubicBezTo>
                    <a:pt x="0" y="400"/>
                    <a:pt x="55" y="600"/>
                    <a:pt x="237" y="694"/>
                  </a:cubicBezTo>
                  <a:cubicBezTo>
                    <a:pt x="294" y="723"/>
                    <a:pt x="350" y="737"/>
                    <a:pt x="404" y="737"/>
                  </a:cubicBezTo>
                  <a:cubicBezTo>
                    <a:pt x="533" y="737"/>
                    <a:pt x="648" y="658"/>
                    <a:pt x="714" y="526"/>
                  </a:cubicBezTo>
                  <a:cubicBezTo>
                    <a:pt x="812" y="334"/>
                    <a:pt x="758" y="133"/>
                    <a:pt x="576" y="42"/>
                  </a:cubicBezTo>
                  <a:cubicBezTo>
                    <a:pt x="522" y="14"/>
                    <a:pt x="465" y="0"/>
                    <a:pt x="4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19"/>
            <p:cNvSpPr/>
            <p:nvPr/>
          </p:nvSpPr>
          <p:spPr>
            <a:xfrm>
              <a:off x="2787775" y="2003775"/>
              <a:ext cx="85025" cy="88550"/>
            </a:xfrm>
            <a:custGeom>
              <a:avLst/>
              <a:gdLst/>
              <a:ahLst/>
              <a:cxnLst/>
              <a:rect l="l" t="t" r="r" b="b"/>
              <a:pathLst>
                <a:path w="3401" h="3542" extrusionOk="0">
                  <a:moveTo>
                    <a:pt x="2040" y="398"/>
                  </a:moveTo>
                  <a:cubicBezTo>
                    <a:pt x="2136" y="398"/>
                    <a:pt x="2232" y="419"/>
                    <a:pt x="2326" y="461"/>
                  </a:cubicBezTo>
                  <a:cubicBezTo>
                    <a:pt x="2814" y="688"/>
                    <a:pt x="2821" y="1238"/>
                    <a:pt x="2551" y="1825"/>
                  </a:cubicBezTo>
                  <a:cubicBezTo>
                    <a:pt x="2515" y="1901"/>
                    <a:pt x="2475" y="1944"/>
                    <a:pt x="2432" y="1973"/>
                  </a:cubicBezTo>
                  <a:cubicBezTo>
                    <a:pt x="2306" y="2061"/>
                    <a:pt x="2150" y="2112"/>
                    <a:pt x="1980" y="2112"/>
                  </a:cubicBezTo>
                  <a:cubicBezTo>
                    <a:pt x="1854" y="2112"/>
                    <a:pt x="1720" y="2083"/>
                    <a:pt x="1586" y="2021"/>
                  </a:cubicBezTo>
                  <a:cubicBezTo>
                    <a:pt x="1181" y="1835"/>
                    <a:pt x="1061" y="1413"/>
                    <a:pt x="1262" y="986"/>
                  </a:cubicBezTo>
                  <a:cubicBezTo>
                    <a:pt x="1434" y="613"/>
                    <a:pt x="1732" y="398"/>
                    <a:pt x="2040" y="398"/>
                  </a:cubicBezTo>
                  <a:close/>
                  <a:moveTo>
                    <a:pt x="1983" y="1"/>
                  </a:moveTo>
                  <a:cubicBezTo>
                    <a:pt x="1472" y="1"/>
                    <a:pt x="1009" y="320"/>
                    <a:pt x="784" y="804"/>
                  </a:cubicBezTo>
                  <a:cubicBezTo>
                    <a:pt x="515" y="1391"/>
                    <a:pt x="697" y="2043"/>
                    <a:pt x="1317" y="2327"/>
                  </a:cubicBezTo>
                  <a:cubicBezTo>
                    <a:pt x="1485" y="2406"/>
                    <a:pt x="1654" y="2444"/>
                    <a:pt x="1816" y="2444"/>
                  </a:cubicBezTo>
                  <a:cubicBezTo>
                    <a:pt x="1983" y="2444"/>
                    <a:pt x="2145" y="2404"/>
                    <a:pt x="2296" y="2331"/>
                  </a:cubicBezTo>
                  <a:lnTo>
                    <a:pt x="2314" y="2338"/>
                  </a:lnTo>
                  <a:cubicBezTo>
                    <a:pt x="2060" y="2716"/>
                    <a:pt x="1757" y="2943"/>
                    <a:pt x="1433" y="3044"/>
                  </a:cubicBezTo>
                  <a:cubicBezTo>
                    <a:pt x="1296" y="3091"/>
                    <a:pt x="1152" y="3113"/>
                    <a:pt x="1008" y="3113"/>
                  </a:cubicBezTo>
                  <a:cubicBezTo>
                    <a:pt x="857" y="3113"/>
                    <a:pt x="706" y="3089"/>
                    <a:pt x="559" y="3044"/>
                  </a:cubicBezTo>
                  <a:cubicBezTo>
                    <a:pt x="394" y="2987"/>
                    <a:pt x="271" y="2943"/>
                    <a:pt x="176" y="2888"/>
                  </a:cubicBezTo>
                  <a:lnTo>
                    <a:pt x="1" y="3271"/>
                  </a:lnTo>
                  <a:cubicBezTo>
                    <a:pt x="107" y="3325"/>
                    <a:pt x="260" y="3387"/>
                    <a:pt x="442" y="3442"/>
                  </a:cubicBezTo>
                  <a:cubicBezTo>
                    <a:pt x="641" y="3507"/>
                    <a:pt x="852" y="3542"/>
                    <a:pt x="1063" y="3542"/>
                  </a:cubicBezTo>
                  <a:cubicBezTo>
                    <a:pt x="1265" y="3542"/>
                    <a:pt x="1466" y="3510"/>
                    <a:pt x="1655" y="3442"/>
                  </a:cubicBezTo>
                  <a:cubicBezTo>
                    <a:pt x="2147" y="3271"/>
                    <a:pt x="2646" y="2859"/>
                    <a:pt x="2995" y="2101"/>
                  </a:cubicBezTo>
                  <a:cubicBezTo>
                    <a:pt x="3400" y="1223"/>
                    <a:pt x="3232" y="451"/>
                    <a:pt x="2526" y="123"/>
                  </a:cubicBezTo>
                  <a:cubicBezTo>
                    <a:pt x="2345" y="39"/>
                    <a:pt x="2161" y="1"/>
                    <a:pt x="19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19"/>
            <p:cNvSpPr/>
            <p:nvPr/>
          </p:nvSpPr>
          <p:spPr>
            <a:xfrm>
              <a:off x="2885875" y="2043625"/>
              <a:ext cx="86825" cy="96925"/>
            </a:xfrm>
            <a:custGeom>
              <a:avLst/>
              <a:gdLst/>
              <a:ahLst/>
              <a:cxnLst/>
              <a:rect l="l" t="t" r="r" b="b"/>
              <a:pathLst>
                <a:path w="3473" h="3877" extrusionOk="0">
                  <a:moveTo>
                    <a:pt x="1793" y="1"/>
                  </a:moveTo>
                  <a:lnTo>
                    <a:pt x="882" y="1596"/>
                  </a:lnTo>
                  <a:cubicBezTo>
                    <a:pt x="1017" y="1633"/>
                    <a:pt x="1185" y="1677"/>
                    <a:pt x="1385" y="1756"/>
                  </a:cubicBezTo>
                  <a:cubicBezTo>
                    <a:pt x="2084" y="2040"/>
                    <a:pt x="2256" y="2489"/>
                    <a:pt x="2077" y="2945"/>
                  </a:cubicBezTo>
                  <a:cubicBezTo>
                    <a:pt x="1942" y="3280"/>
                    <a:pt x="1646" y="3445"/>
                    <a:pt x="1325" y="3445"/>
                  </a:cubicBezTo>
                  <a:cubicBezTo>
                    <a:pt x="1197" y="3445"/>
                    <a:pt x="1065" y="3419"/>
                    <a:pt x="937" y="3367"/>
                  </a:cubicBezTo>
                  <a:cubicBezTo>
                    <a:pt x="620" y="3239"/>
                    <a:pt x="376" y="3014"/>
                    <a:pt x="267" y="2868"/>
                  </a:cubicBezTo>
                  <a:lnTo>
                    <a:pt x="1" y="3185"/>
                  </a:lnTo>
                  <a:cubicBezTo>
                    <a:pt x="125" y="3360"/>
                    <a:pt x="405" y="3600"/>
                    <a:pt x="788" y="3753"/>
                  </a:cubicBezTo>
                  <a:cubicBezTo>
                    <a:pt x="994" y="3837"/>
                    <a:pt x="1199" y="3877"/>
                    <a:pt x="1394" y="3877"/>
                  </a:cubicBezTo>
                  <a:cubicBezTo>
                    <a:pt x="1922" y="3877"/>
                    <a:pt x="2378" y="3586"/>
                    <a:pt x="2580" y="3086"/>
                  </a:cubicBezTo>
                  <a:cubicBezTo>
                    <a:pt x="2762" y="2642"/>
                    <a:pt x="2656" y="2245"/>
                    <a:pt x="2446" y="1979"/>
                  </a:cubicBezTo>
                  <a:cubicBezTo>
                    <a:pt x="2281" y="1761"/>
                    <a:pt x="2034" y="1593"/>
                    <a:pt x="1764" y="1484"/>
                  </a:cubicBezTo>
                  <a:cubicBezTo>
                    <a:pt x="1637" y="1428"/>
                    <a:pt x="1556" y="1411"/>
                    <a:pt x="1469" y="1389"/>
                  </a:cubicBezTo>
                  <a:lnTo>
                    <a:pt x="1972" y="540"/>
                  </a:lnTo>
                  <a:lnTo>
                    <a:pt x="3312" y="1083"/>
                  </a:lnTo>
                  <a:lnTo>
                    <a:pt x="3473" y="682"/>
                  </a:lnTo>
                  <a:lnTo>
                    <a:pt x="17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19"/>
            <p:cNvSpPr/>
            <p:nvPr/>
          </p:nvSpPr>
          <p:spPr>
            <a:xfrm>
              <a:off x="2981050" y="2085625"/>
              <a:ext cx="83275" cy="89175"/>
            </a:xfrm>
            <a:custGeom>
              <a:avLst/>
              <a:gdLst/>
              <a:ahLst/>
              <a:cxnLst/>
              <a:rect l="l" t="t" r="r" b="b"/>
              <a:pathLst>
                <a:path w="3331" h="3567" extrusionOk="0">
                  <a:moveTo>
                    <a:pt x="2955" y="0"/>
                  </a:moveTo>
                  <a:lnTo>
                    <a:pt x="1" y="3436"/>
                  </a:lnTo>
                  <a:lnTo>
                    <a:pt x="369" y="3567"/>
                  </a:lnTo>
                  <a:lnTo>
                    <a:pt x="3330" y="131"/>
                  </a:lnTo>
                  <a:lnTo>
                    <a:pt x="29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19"/>
            <p:cNvSpPr/>
            <p:nvPr/>
          </p:nvSpPr>
          <p:spPr>
            <a:xfrm>
              <a:off x="3063475" y="2111575"/>
              <a:ext cx="80075" cy="91550"/>
            </a:xfrm>
            <a:custGeom>
              <a:avLst/>
              <a:gdLst/>
              <a:ahLst/>
              <a:cxnLst/>
              <a:rect l="l" t="t" r="r" b="b"/>
              <a:pathLst>
                <a:path w="3203" h="3662" extrusionOk="0">
                  <a:moveTo>
                    <a:pt x="2824" y="0"/>
                  </a:moveTo>
                  <a:lnTo>
                    <a:pt x="1" y="3546"/>
                  </a:lnTo>
                  <a:lnTo>
                    <a:pt x="373" y="3662"/>
                  </a:lnTo>
                  <a:lnTo>
                    <a:pt x="3203" y="121"/>
                  </a:lnTo>
                  <a:lnTo>
                    <a:pt x="28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19"/>
            <p:cNvSpPr/>
            <p:nvPr/>
          </p:nvSpPr>
          <p:spPr>
            <a:xfrm>
              <a:off x="3156200" y="2133700"/>
              <a:ext cx="78625" cy="97700"/>
            </a:xfrm>
            <a:custGeom>
              <a:avLst/>
              <a:gdLst/>
              <a:ahLst/>
              <a:cxnLst/>
              <a:rect l="l" t="t" r="r" b="b"/>
              <a:pathLst>
                <a:path w="3145" h="3908" extrusionOk="0">
                  <a:moveTo>
                    <a:pt x="1395" y="1"/>
                  </a:moveTo>
                  <a:lnTo>
                    <a:pt x="685" y="1694"/>
                  </a:lnTo>
                  <a:cubicBezTo>
                    <a:pt x="824" y="1713"/>
                    <a:pt x="992" y="1735"/>
                    <a:pt x="1203" y="1790"/>
                  </a:cubicBezTo>
                  <a:cubicBezTo>
                    <a:pt x="1935" y="1990"/>
                    <a:pt x="2157" y="2412"/>
                    <a:pt x="2037" y="2886"/>
                  </a:cubicBezTo>
                  <a:cubicBezTo>
                    <a:pt x="1929" y="3279"/>
                    <a:pt x="1596" y="3483"/>
                    <a:pt x="1226" y="3483"/>
                  </a:cubicBezTo>
                  <a:cubicBezTo>
                    <a:pt x="1137" y="3483"/>
                    <a:pt x="1046" y="3471"/>
                    <a:pt x="955" y="3447"/>
                  </a:cubicBezTo>
                  <a:cubicBezTo>
                    <a:pt x="623" y="3356"/>
                    <a:pt x="354" y="3163"/>
                    <a:pt x="226" y="3032"/>
                  </a:cubicBezTo>
                  <a:lnTo>
                    <a:pt x="1" y="3378"/>
                  </a:lnTo>
                  <a:cubicBezTo>
                    <a:pt x="146" y="3535"/>
                    <a:pt x="452" y="3739"/>
                    <a:pt x="853" y="3848"/>
                  </a:cubicBezTo>
                  <a:cubicBezTo>
                    <a:pt x="1002" y="3888"/>
                    <a:pt x="1149" y="3908"/>
                    <a:pt x="1289" y="3908"/>
                  </a:cubicBezTo>
                  <a:cubicBezTo>
                    <a:pt x="1897" y="3908"/>
                    <a:pt x="2398" y="3546"/>
                    <a:pt x="2554" y="2967"/>
                  </a:cubicBezTo>
                  <a:cubicBezTo>
                    <a:pt x="2678" y="2503"/>
                    <a:pt x="2525" y="2125"/>
                    <a:pt x="2281" y="1884"/>
                  </a:cubicBezTo>
                  <a:cubicBezTo>
                    <a:pt x="2095" y="1687"/>
                    <a:pt x="1829" y="1549"/>
                    <a:pt x="1545" y="1472"/>
                  </a:cubicBezTo>
                  <a:cubicBezTo>
                    <a:pt x="1410" y="1436"/>
                    <a:pt x="1330" y="1425"/>
                    <a:pt x="1242" y="1415"/>
                  </a:cubicBezTo>
                  <a:lnTo>
                    <a:pt x="1636" y="511"/>
                  </a:lnTo>
                  <a:lnTo>
                    <a:pt x="3035" y="890"/>
                  </a:lnTo>
                  <a:lnTo>
                    <a:pt x="3144" y="470"/>
                  </a:lnTo>
                  <a:lnTo>
                    <a:pt x="13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19"/>
            <p:cNvSpPr/>
            <p:nvPr/>
          </p:nvSpPr>
          <p:spPr>
            <a:xfrm>
              <a:off x="3267025" y="2162425"/>
              <a:ext cx="76000" cy="96875"/>
            </a:xfrm>
            <a:custGeom>
              <a:avLst/>
              <a:gdLst/>
              <a:ahLst/>
              <a:cxnLst/>
              <a:rect l="l" t="t" r="r" b="b"/>
              <a:pathLst>
                <a:path w="3040" h="3875" extrusionOk="0">
                  <a:moveTo>
                    <a:pt x="1744" y="399"/>
                  </a:moveTo>
                  <a:cubicBezTo>
                    <a:pt x="1781" y="399"/>
                    <a:pt x="1818" y="403"/>
                    <a:pt x="1855" y="411"/>
                  </a:cubicBezTo>
                  <a:cubicBezTo>
                    <a:pt x="2373" y="524"/>
                    <a:pt x="2475" y="1176"/>
                    <a:pt x="2274" y="2087"/>
                  </a:cubicBezTo>
                  <a:cubicBezTo>
                    <a:pt x="2085" y="2948"/>
                    <a:pt x="1756" y="3479"/>
                    <a:pt x="1309" y="3479"/>
                  </a:cubicBezTo>
                  <a:cubicBezTo>
                    <a:pt x="1266" y="3479"/>
                    <a:pt x="1222" y="3474"/>
                    <a:pt x="1178" y="3464"/>
                  </a:cubicBezTo>
                  <a:cubicBezTo>
                    <a:pt x="722" y="3362"/>
                    <a:pt x="547" y="2750"/>
                    <a:pt x="759" y="1788"/>
                  </a:cubicBezTo>
                  <a:cubicBezTo>
                    <a:pt x="962" y="864"/>
                    <a:pt x="1345" y="399"/>
                    <a:pt x="1744" y="399"/>
                  </a:cubicBezTo>
                  <a:close/>
                  <a:moveTo>
                    <a:pt x="1716" y="1"/>
                  </a:moveTo>
                  <a:cubicBezTo>
                    <a:pt x="1068" y="1"/>
                    <a:pt x="502" y="570"/>
                    <a:pt x="260" y="1672"/>
                  </a:cubicBezTo>
                  <a:cubicBezTo>
                    <a:pt x="1" y="2899"/>
                    <a:pt x="344" y="3686"/>
                    <a:pt x="1065" y="3843"/>
                  </a:cubicBezTo>
                  <a:cubicBezTo>
                    <a:pt x="1162" y="3864"/>
                    <a:pt x="1257" y="3875"/>
                    <a:pt x="1348" y="3875"/>
                  </a:cubicBezTo>
                  <a:cubicBezTo>
                    <a:pt x="2027" y="3875"/>
                    <a:pt x="2537" y="3282"/>
                    <a:pt x="2781" y="2174"/>
                  </a:cubicBezTo>
                  <a:cubicBezTo>
                    <a:pt x="3039" y="994"/>
                    <a:pt x="2748" y="200"/>
                    <a:pt x="1968" y="29"/>
                  </a:cubicBezTo>
                  <a:cubicBezTo>
                    <a:pt x="1883" y="10"/>
                    <a:pt x="1799" y="1"/>
                    <a:pt x="17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19"/>
            <p:cNvSpPr/>
            <p:nvPr/>
          </p:nvSpPr>
          <p:spPr>
            <a:xfrm>
              <a:off x="3377325" y="2178225"/>
              <a:ext cx="108700" cy="111975"/>
            </a:xfrm>
            <a:custGeom>
              <a:avLst/>
              <a:gdLst/>
              <a:ahLst/>
              <a:cxnLst/>
              <a:rect l="l" t="t" r="r" b="b"/>
              <a:pathLst>
                <a:path w="4348" h="4479" extrusionOk="0">
                  <a:moveTo>
                    <a:pt x="897" y="1"/>
                  </a:moveTo>
                  <a:lnTo>
                    <a:pt x="1" y="3841"/>
                  </a:lnTo>
                  <a:lnTo>
                    <a:pt x="482" y="3918"/>
                  </a:lnTo>
                  <a:lnTo>
                    <a:pt x="853" y="2271"/>
                  </a:lnTo>
                  <a:cubicBezTo>
                    <a:pt x="981" y="1695"/>
                    <a:pt x="1112" y="1047"/>
                    <a:pt x="1203" y="566"/>
                  </a:cubicBezTo>
                  <a:lnTo>
                    <a:pt x="1214" y="566"/>
                  </a:lnTo>
                  <a:cubicBezTo>
                    <a:pt x="1250" y="1047"/>
                    <a:pt x="1324" y="1571"/>
                    <a:pt x="1422" y="2151"/>
                  </a:cubicBezTo>
                  <a:lnTo>
                    <a:pt x="1753" y="4100"/>
                  </a:lnTo>
                  <a:lnTo>
                    <a:pt x="2132" y="4162"/>
                  </a:lnTo>
                  <a:lnTo>
                    <a:pt x="3119" y="2388"/>
                  </a:lnTo>
                  <a:cubicBezTo>
                    <a:pt x="3404" y="1881"/>
                    <a:pt x="3641" y="1426"/>
                    <a:pt x="3848" y="989"/>
                  </a:cubicBezTo>
                  <a:lnTo>
                    <a:pt x="3863" y="992"/>
                  </a:lnTo>
                  <a:cubicBezTo>
                    <a:pt x="3779" y="1477"/>
                    <a:pt x="3710" y="2132"/>
                    <a:pt x="3651" y="2679"/>
                  </a:cubicBezTo>
                  <a:lnTo>
                    <a:pt x="3476" y="4399"/>
                  </a:lnTo>
                  <a:lnTo>
                    <a:pt x="3965" y="4478"/>
                  </a:lnTo>
                  <a:lnTo>
                    <a:pt x="4347" y="555"/>
                  </a:lnTo>
                  <a:lnTo>
                    <a:pt x="3710" y="453"/>
                  </a:lnTo>
                  <a:lnTo>
                    <a:pt x="2715" y="2220"/>
                  </a:lnTo>
                  <a:cubicBezTo>
                    <a:pt x="2464" y="2682"/>
                    <a:pt x="2256" y="3087"/>
                    <a:pt x="2096" y="3462"/>
                  </a:cubicBezTo>
                  <a:lnTo>
                    <a:pt x="2077" y="3459"/>
                  </a:lnTo>
                  <a:cubicBezTo>
                    <a:pt x="2045" y="3039"/>
                    <a:pt x="1983" y="2595"/>
                    <a:pt x="1895" y="2089"/>
                  </a:cubicBezTo>
                  <a:lnTo>
                    <a:pt x="1534" y="107"/>
                  </a:lnTo>
                  <a:lnTo>
                    <a:pt x="8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19"/>
            <p:cNvSpPr/>
            <p:nvPr/>
          </p:nvSpPr>
          <p:spPr>
            <a:xfrm>
              <a:off x="3531975" y="2200100"/>
              <a:ext cx="103050" cy="106675"/>
            </a:xfrm>
            <a:custGeom>
              <a:avLst/>
              <a:gdLst/>
              <a:ahLst/>
              <a:cxnLst/>
              <a:rect l="l" t="t" r="r" b="b"/>
              <a:pathLst>
                <a:path w="4122" h="4267" extrusionOk="0">
                  <a:moveTo>
                    <a:pt x="646" y="0"/>
                  </a:moveTo>
                  <a:lnTo>
                    <a:pt x="1" y="3887"/>
                  </a:lnTo>
                  <a:lnTo>
                    <a:pt x="485" y="3931"/>
                  </a:lnTo>
                  <a:lnTo>
                    <a:pt x="747" y="2266"/>
                  </a:lnTo>
                  <a:cubicBezTo>
                    <a:pt x="839" y="1683"/>
                    <a:pt x="930" y="1028"/>
                    <a:pt x="984" y="543"/>
                  </a:cubicBezTo>
                  <a:lnTo>
                    <a:pt x="999" y="543"/>
                  </a:lnTo>
                  <a:cubicBezTo>
                    <a:pt x="1065" y="1017"/>
                    <a:pt x="1174" y="1538"/>
                    <a:pt x="1305" y="2106"/>
                  </a:cubicBezTo>
                  <a:lnTo>
                    <a:pt x="1764" y="4030"/>
                  </a:lnTo>
                  <a:lnTo>
                    <a:pt x="2146" y="4066"/>
                  </a:lnTo>
                  <a:lnTo>
                    <a:pt x="3017" y="2234"/>
                  </a:lnTo>
                  <a:cubicBezTo>
                    <a:pt x="3265" y="1713"/>
                    <a:pt x="3473" y="1239"/>
                    <a:pt x="3651" y="795"/>
                  </a:cubicBezTo>
                  <a:lnTo>
                    <a:pt x="3669" y="795"/>
                  </a:lnTo>
                  <a:cubicBezTo>
                    <a:pt x="3615" y="1283"/>
                    <a:pt x="3589" y="1942"/>
                    <a:pt x="3567" y="2489"/>
                  </a:cubicBezTo>
                  <a:lnTo>
                    <a:pt x="3502" y="4219"/>
                  </a:lnTo>
                  <a:lnTo>
                    <a:pt x="3997" y="4267"/>
                  </a:lnTo>
                  <a:lnTo>
                    <a:pt x="4121" y="328"/>
                  </a:lnTo>
                  <a:lnTo>
                    <a:pt x="3476" y="267"/>
                  </a:lnTo>
                  <a:lnTo>
                    <a:pt x="2602" y="2095"/>
                  </a:lnTo>
                  <a:cubicBezTo>
                    <a:pt x="2380" y="2572"/>
                    <a:pt x="2201" y="2988"/>
                    <a:pt x="2067" y="3374"/>
                  </a:cubicBezTo>
                  <a:lnTo>
                    <a:pt x="2048" y="3371"/>
                  </a:lnTo>
                  <a:cubicBezTo>
                    <a:pt x="1986" y="2955"/>
                    <a:pt x="1895" y="2514"/>
                    <a:pt x="1779" y="2016"/>
                  </a:cubicBezTo>
                  <a:lnTo>
                    <a:pt x="1290" y="62"/>
                  </a:lnTo>
                  <a:lnTo>
                    <a:pt x="6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19"/>
            <p:cNvSpPr/>
            <p:nvPr/>
          </p:nvSpPr>
          <p:spPr>
            <a:xfrm>
              <a:off x="3756325" y="2213875"/>
              <a:ext cx="54575" cy="98375"/>
            </a:xfrm>
            <a:custGeom>
              <a:avLst/>
              <a:gdLst/>
              <a:ahLst/>
              <a:cxnLst/>
              <a:rect l="l" t="t" r="r" b="b"/>
              <a:pathLst>
                <a:path w="2183" h="3935" extrusionOk="0">
                  <a:moveTo>
                    <a:pt x="66" y="0"/>
                  </a:moveTo>
                  <a:lnTo>
                    <a:pt x="0" y="3927"/>
                  </a:lnTo>
                  <a:lnTo>
                    <a:pt x="510" y="3935"/>
                  </a:lnTo>
                  <a:lnTo>
                    <a:pt x="535" y="2156"/>
                  </a:lnTo>
                  <a:lnTo>
                    <a:pt x="2021" y="2181"/>
                  </a:lnTo>
                  <a:lnTo>
                    <a:pt x="2029" y="1763"/>
                  </a:lnTo>
                  <a:lnTo>
                    <a:pt x="543" y="1737"/>
                  </a:lnTo>
                  <a:lnTo>
                    <a:pt x="565" y="433"/>
                  </a:lnTo>
                  <a:lnTo>
                    <a:pt x="2174" y="459"/>
                  </a:lnTo>
                  <a:lnTo>
                    <a:pt x="2182" y="32"/>
                  </a:lnTo>
                  <a:lnTo>
                    <a:pt x="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19"/>
            <p:cNvSpPr/>
            <p:nvPr/>
          </p:nvSpPr>
          <p:spPr>
            <a:xfrm>
              <a:off x="3856775" y="2267050"/>
              <a:ext cx="36350" cy="10500"/>
            </a:xfrm>
            <a:custGeom>
              <a:avLst/>
              <a:gdLst/>
              <a:ahLst/>
              <a:cxnLst/>
              <a:rect l="l" t="t" r="r" b="b"/>
              <a:pathLst>
                <a:path w="1454" h="420" extrusionOk="0">
                  <a:moveTo>
                    <a:pt x="1443" y="0"/>
                  </a:moveTo>
                  <a:lnTo>
                    <a:pt x="0" y="41"/>
                  </a:lnTo>
                  <a:lnTo>
                    <a:pt x="11" y="419"/>
                  </a:lnTo>
                  <a:lnTo>
                    <a:pt x="1454" y="379"/>
                  </a:lnTo>
                  <a:lnTo>
                    <a:pt x="14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19"/>
            <p:cNvSpPr/>
            <p:nvPr/>
          </p:nvSpPr>
          <p:spPr>
            <a:xfrm>
              <a:off x="3935175" y="2210775"/>
              <a:ext cx="68425" cy="98050"/>
            </a:xfrm>
            <a:custGeom>
              <a:avLst/>
              <a:gdLst/>
              <a:ahLst/>
              <a:cxnLst/>
              <a:rect l="l" t="t" r="r" b="b"/>
              <a:pathLst>
                <a:path w="2737" h="3922" extrusionOk="0">
                  <a:moveTo>
                    <a:pt x="1310" y="399"/>
                  </a:moveTo>
                  <a:cubicBezTo>
                    <a:pt x="1813" y="399"/>
                    <a:pt x="2079" y="985"/>
                    <a:pt x="2139" y="1890"/>
                  </a:cubicBezTo>
                  <a:cubicBezTo>
                    <a:pt x="2205" y="2856"/>
                    <a:pt x="1997" y="3486"/>
                    <a:pt x="1472" y="3519"/>
                  </a:cubicBezTo>
                  <a:cubicBezTo>
                    <a:pt x="1459" y="3520"/>
                    <a:pt x="1446" y="3520"/>
                    <a:pt x="1433" y="3520"/>
                  </a:cubicBezTo>
                  <a:cubicBezTo>
                    <a:pt x="987" y="3520"/>
                    <a:pt x="666" y="2985"/>
                    <a:pt x="598" y="2029"/>
                  </a:cubicBezTo>
                  <a:cubicBezTo>
                    <a:pt x="529" y="1002"/>
                    <a:pt x="816" y="430"/>
                    <a:pt x="1265" y="400"/>
                  </a:cubicBezTo>
                  <a:cubicBezTo>
                    <a:pt x="1280" y="399"/>
                    <a:pt x="1295" y="399"/>
                    <a:pt x="1310" y="399"/>
                  </a:cubicBezTo>
                  <a:close/>
                  <a:moveTo>
                    <a:pt x="1356" y="0"/>
                  </a:moveTo>
                  <a:cubicBezTo>
                    <a:pt x="1328" y="0"/>
                    <a:pt x="1298" y="1"/>
                    <a:pt x="1269" y="3"/>
                  </a:cubicBezTo>
                  <a:cubicBezTo>
                    <a:pt x="500" y="54"/>
                    <a:pt x="1" y="790"/>
                    <a:pt x="85" y="2058"/>
                  </a:cubicBezTo>
                  <a:cubicBezTo>
                    <a:pt x="179" y="3269"/>
                    <a:pt x="693" y="3922"/>
                    <a:pt x="1395" y="3922"/>
                  </a:cubicBezTo>
                  <a:cubicBezTo>
                    <a:pt x="1419" y="3922"/>
                    <a:pt x="1444" y="3921"/>
                    <a:pt x="1469" y="3920"/>
                  </a:cubicBezTo>
                  <a:cubicBezTo>
                    <a:pt x="2307" y="3862"/>
                    <a:pt x="2737" y="3119"/>
                    <a:pt x="2649" y="1832"/>
                  </a:cubicBezTo>
                  <a:cubicBezTo>
                    <a:pt x="2572" y="672"/>
                    <a:pt x="2104" y="0"/>
                    <a:pt x="13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19"/>
            <p:cNvSpPr/>
            <p:nvPr/>
          </p:nvSpPr>
          <p:spPr>
            <a:xfrm>
              <a:off x="4053225" y="2282475"/>
              <a:ext cx="18325" cy="18450"/>
            </a:xfrm>
            <a:custGeom>
              <a:avLst/>
              <a:gdLst/>
              <a:ahLst/>
              <a:cxnLst/>
              <a:rect l="l" t="t" r="r" b="b"/>
              <a:pathLst>
                <a:path w="733" h="738" extrusionOk="0">
                  <a:moveTo>
                    <a:pt x="374" y="0"/>
                  </a:moveTo>
                  <a:cubicBezTo>
                    <a:pt x="360" y="0"/>
                    <a:pt x="346" y="1"/>
                    <a:pt x="332" y="2"/>
                  </a:cubicBezTo>
                  <a:cubicBezTo>
                    <a:pt x="128" y="24"/>
                    <a:pt x="0" y="189"/>
                    <a:pt x="22" y="404"/>
                  </a:cubicBezTo>
                  <a:cubicBezTo>
                    <a:pt x="42" y="600"/>
                    <a:pt x="180" y="737"/>
                    <a:pt x="360" y="737"/>
                  </a:cubicBezTo>
                  <a:cubicBezTo>
                    <a:pt x="374" y="737"/>
                    <a:pt x="387" y="736"/>
                    <a:pt x="401" y="735"/>
                  </a:cubicBezTo>
                  <a:cubicBezTo>
                    <a:pt x="616" y="710"/>
                    <a:pt x="733" y="542"/>
                    <a:pt x="711" y="330"/>
                  </a:cubicBezTo>
                  <a:cubicBezTo>
                    <a:pt x="691" y="130"/>
                    <a:pt x="557"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19"/>
            <p:cNvSpPr/>
            <p:nvPr/>
          </p:nvSpPr>
          <p:spPr>
            <a:xfrm>
              <a:off x="4108575" y="2192300"/>
              <a:ext cx="69550" cy="100725"/>
            </a:xfrm>
            <a:custGeom>
              <a:avLst/>
              <a:gdLst/>
              <a:ahLst/>
              <a:cxnLst/>
              <a:rect l="l" t="t" r="r" b="b"/>
              <a:pathLst>
                <a:path w="2782" h="4029" extrusionOk="0">
                  <a:moveTo>
                    <a:pt x="1322" y="399"/>
                  </a:moveTo>
                  <a:cubicBezTo>
                    <a:pt x="1784" y="399"/>
                    <a:pt x="2055" y="834"/>
                    <a:pt x="2139" y="1427"/>
                  </a:cubicBezTo>
                  <a:cubicBezTo>
                    <a:pt x="2151" y="1507"/>
                    <a:pt x="2143" y="1569"/>
                    <a:pt x="2121" y="1620"/>
                  </a:cubicBezTo>
                  <a:cubicBezTo>
                    <a:pt x="2020" y="1864"/>
                    <a:pt x="1779" y="2069"/>
                    <a:pt x="1437" y="2119"/>
                  </a:cubicBezTo>
                  <a:cubicBezTo>
                    <a:pt x="1397" y="2125"/>
                    <a:pt x="1358" y="2128"/>
                    <a:pt x="1320" y="2128"/>
                  </a:cubicBezTo>
                  <a:cubicBezTo>
                    <a:pt x="941" y="2128"/>
                    <a:pt x="662" y="1851"/>
                    <a:pt x="599" y="1423"/>
                  </a:cubicBezTo>
                  <a:cubicBezTo>
                    <a:pt x="522" y="895"/>
                    <a:pt x="774" y="470"/>
                    <a:pt x="1207" y="407"/>
                  </a:cubicBezTo>
                  <a:cubicBezTo>
                    <a:pt x="1247" y="402"/>
                    <a:pt x="1285" y="399"/>
                    <a:pt x="1322" y="399"/>
                  </a:cubicBezTo>
                  <a:close/>
                  <a:moveTo>
                    <a:pt x="1381" y="0"/>
                  </a:moveTo>
                  <a:cubicBezTo>
                    <a:pt x="1320" y="0"/>
                    <a:pt x="1257" y="5"/>
                    <a:pt x="1193" y="14"/>
                  </a:cubicBezTo>
                  <a:cubicBezTo>
                    <a:pt x="424" y="123"/>
                    <a:pt x="1" y="823"/>
                    <a:pt x="103" y="1533"/>
                  </a:cubicBezTo>
                  <a:cubicBezTo>
                    <a:pt x="186" y="2117"/>
                    <a:pt x="612" y="2537"/>
                    <a:pt x="1199" y="2537"/>
                  </a:cubicBezTo>
                  <a:cubicBezTo>
                    <a:pt x="1257" y="2537"/>
                    <a:pt x="1317" y="2533"/>
                    <a:pt x="1378" y="2524"/>
                  </a:cubicBezTo>
                  <a:cubicBezTo>
                    <a:pt x="1754" y="2469"/>
                    <a:pt x="2030" y="2276"/>
                    <a:pt x="2202" y="1992"/>
                  </a:cubicBezTo>
                  <a:lnTo>
                    <a:pt x="2220" y="1988"/>
                  </a:lnTo>
                  <a:lnTo>
                    <a:pt x="2220" y="1988"/>
                  </a:lnTo>
                  <a:cubicBezTo>
                    <a:pt x="2213" y="2444"/>
                    <a:pt x="2082" y="2797"/>
                    <a:pt x="1867" y="3059"/>
                  </a:cubicBezTo>
                  <a:cubicBezTo>
                    <a:pt x="1680" y="3293"/>
                    <a:pt x="1422" y="3453"/>
                    <a:pt x="1134" y="3537"/>
                  </a:cubicBezTo>
                  <a:cubicBezTo>
                    <a:pt x="963" y="3577"/>
                    <a:pt x="839" y="3606"/>
                    <a:pt x="727" y="3613"/>
                  </a:cubicBezTo>
                  <a:lnTo>
                    <a:pt x="784" y="4028"/>
                  </a:lnTo>
                  <a:cubicBezTo>
                    <a:pt x="908" y="4018"/>
                    <a:pt x="1068" y="3989"/>
                    <a:pt x="1251" y="3930"/>
                  </a:cubicBezTo>
                  <a:cubicBezTo>
                    <a:pt x="1648" y="3828"/>
                    <a:pt x="2020" y="3595"/>
                    <a:pt x="2267" y="3271"/>
                  </a:cubicBezTo>
                  <a:cubicBezTo>
                    <a:pt x="2588" y="2859"/>
                    <a:pt x="2781" y="2244"/>
                    <a:pt x="2661" y="1416"/>
                  </a:cubicBezTo>
                  <a:cubicBezTo>
                    <a:pt x="2537" y="539"/>
                    <a:pt x="2053" y="0"/>
                    <a:pt x="13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19"/>
            <p:cNvSpPr/>
            <p:nvPr/>
          </p:nvSpPr>
          <p:spPr>
            <a:xfrm>
              <a:off x="4225175" y="2171600"/>
              <a:ext cx="62050" cy="101975"/>
            </a:xfrm>
            <a:custGeom>
              <a:avLst/>
              <a:gdLst/>
              <a:ahLst/>
              <a:cxnLst/>
              <a:rect l="l" t="t" r="r" b="b"/>
              <a:pathLst>
                <a:path w="2482" h="4079" extrusionOk="0">
                  <a:moveTo>
                    <a:pt x="1782" y="0"/>
                  </a:moveTo>
                  <a:lnTo>
                    <a:pt x="1" y="343"/>
                  </a:lnTo>
                  <a:lnTo>
                    <a:pt x="106" y="2179"/>
                  </a:lnTo>
                  <a:cubicBezTo>
                    <a:pt x="238" y="2135"/>
                    <a:pt x="401" y="2077"/>
                    <a:pt x="613" y="2036"/>
                  </a:cubicBezTo>
                  <a:cubicBezTo>
                    <a:pt x="743" y="2011"/>
                    <a:pt x="863" y="2000"/>
                    <a:pt x="972" y="2000"/>
                  </a:cubicBezTo>
                  <a:cubicBezTo>
                    <a:pt x="1483" y="2000"/>
                    <a:pt x="1759" y="2260"/>
                    <a:pt x="1840" y="2656"/>
                  </a:cubicBezTo>
                  <a:cubicBezTo>
                    <a:pt x="1938" y="3156"/>
                    <a:pt x="1593" y="3541"/>
                    <a:pt x="1115" y="3632"/>
                  </a:cubicBezTo>
                  <a:cubicBezTo>
                    <a:pt x="1006" y="3653"/>
                    <a:pt x="898" y="3662"/>
                    <a:pt x="797" y="3662"/>
                  </a:cubicBezTo>
                  <a:cubicBezTo>
                    <a:pt x="583" y="3662"/>
                    <a:pt x="397" y="3623"/>
                    <a:pt x="281" y="3581"/>
                  </a:cubicBezTo>
                  <a:lnTo>
                    <a:pt x="226" y="3990"/>
                  </a:lnTo>
                  <a:cubicBezTo>
                    <a:pt x="354" y="4040"/>
                    <a:pt x="550" y="4078"/>
                    <a:pt x="780" y="4078"/>
                  </a:cubicBezTo>
                  <a:cubicBezTo>
                    <a:pt x="911" y="4078"/>
                    <a:pt x="1053" y="4066"/>
                    <a:pt x="1199" y="4037"/>
                  </a:cubicBezTo>
                  <a:cubicBezTo>
                    <a:pt x="2008" y="3884"/>
                    <a:pt x="2481" y="3228"/>
                    <a:pt x="2339" y="2500"/>
                  </a:cubicBezTo>
                  <a:cubicBezTo>
                    <a:pt x="2249" y="2029"/>
                    <a:pt x="1949" y="1757"/>
                    <a:pt x="1625" y="1647"/>
                  </a:cubicBezTo>
                  <a:cubicBezTo>
                    <a:pt x="1471" y="1591"/>
                    <a:pt x="1305" y="1565"/>
                    <a:pt x="1135" y="1565"/>
                  </a:cubicBezTo>
                  <a:cubicBezTo>
                    <a:pt x="1019" y="1565"/>
                    <a:pt x="901" y="1577"/>
                    <a:pt x="784" y="1599"/>
                  </a:cubicBezTo>
                  <a:cubicBezTo>
                    <a:pt x="645" y="1629"/>
                    <a:pt x="569" y="1654"/>
                    <a:pt x="485" y="1683"/>
                  </a:cubicBezTo>
                  <a:lnTo>
                    <a:pt x="445" y="700"/>
                  </a:lnTo>
                  <a:lnTo>
                    <a:pt x="1862" y="427"/>
                  </a:lnTo>
                  <a:lnTo>
                    <a:pt x="17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19"/>
            <p:cNvSpPr/>
            <p:nvPr/>
          </p:nvSpPr>
          <p:spPr>
            <a:xfrm>
              <a:off x="4337200" y="2145450"/>
              <a:ext cx="24875" cy="114600"/>
            </a:xfrm>
            <a:custGeom>
              <a:avLst/>
              <a:gdLst/>
              <a:ahLst/>
              <a:cxnLst/>
              <a:rect l="l" t="t" r="r" b="b"/>
              <a:pathLst>
                <a:path w="995" h="4584" extrusionOk="0">
                  <a:moveTo>
                    <a:pt x="995" y="0"/>
                  </a:moveTo>
                  <a:lnTo>
                    <a:pt x="609" y="92"/>
                  </a:lnTo>
                  <a:lnTo>
                    <a:pt x="1" y="4584"/>
                  </a:lnTo>
                  <a:lnTo>
                    <a:pt x="379" y="4493"/>
                  </a:lnTo>
                  <a:lnTo>
                    <a:pt x="9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19"/>
            <p:cNvSpPr/>
            <p:nvPr/>
          </p:nvSpPr>
          <p:spPr>
            <a:xfrm>
              <a:off x="4422075" y="2123775"/>
              <a:ext cx="20625" cy="115425"/>
            </a:xfrm>
            <a:custGeom>
              <a:avLst/>
              <a:gdLst/>
              <a:ahLst/>
              <a:cxnLst/>
              <a:rect l="l" t="t" r="r" b="b"/>
              <a:pathLst>
                <a:path w="825" h="4617" extrusionOk="0">
                  <a:moveTo>
                    <a:pt x="824" y="1"/>
                  </a:moveTo>
                  <a:lnTo>
                    <a:pt x="441" y="110"/>
                  </a:lnTo>
                  <a:lnTo>
                    <a:pt x="1" y="4616"/>
                  </a:lnTo>
                  <a:lnTo>
                    <a:pt x="1" y="4616"/>
                  </a:lnTo>
                  <a:lnTo>
                    <a:pt x="376" y="4514"/>
                  </a:lnTo>
                  <a:lnTo>
                    <a:pt x="8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19"/>
            <p:cNvSpPr/>
            <p:nvPr/>
          </p:nvSpPr>
          <p:spPr>
            <a:xfrm>
              <a:off x="4492850" y="2100100"/>
              <a:ext cx="70325" cy="104650"/>
            </a:xfrm>
            <a:custGeom>
              <a:avLst/>
              <a:gdLst/>
              <a:ahLst/>
              <a:cxnLst/>
              <a:rect l="l" t="t" r="r" b="b"/>
              <a:pathLst>
                <a:path w="2813" h="4186" extrusionOk="0">
                  <a:moveTo>
                    <a:pt x="1728" y="0"/>
                  </a:moveTo>
                  <a:lnTo>
                    <a:pt x="1" y="558"/>
                  </a:lnTo>
                  <a:lnTo>
                    <a:pt x="324" y="2365"/>
                  </a:lnTo>
                  <a:cubicBezTo>
                    <a:pt x="455" y="2303"/>
                    <a:pt x="608" y="2230"/>
                    <a:pt x="813" y="2164"/>
                  </a:cubicBezTo>
                  <a:cubicBezTo>
                    <a:pt x="1006" y="2102"/>
                    <a:pt x="1178" y="2073"/>
                    <a:pt x="1328" y="2073"/>
                  </a:cubicBezTo>
                  <a:cubicBezTo>
                    <a:pt x="1740" y="2073"/>
                    <a:pt x="1995" y="2289"/>
                    <a:pt x="2110" y="2631"/>
                  </a:cubicBezTo>
                  <a:cubicBezTo>
                    <a:pt x="2266" y="3112"/>
                    <a:pt x="1968" y="3538"/>
                    <a:pt x="1509" y="3687"/>
                  </a:cubicBezTo>
                  <a:cubicBezTo>
                    <a:pt x="1324" y="3747"/>
                    <a:pt x="1138" y="3768"/>
                    <a:pt x="978" y="3768"/>
                  </a:cubicBezTo>
                  <a:cubicBezTo>
                    <a:pt x="855" y="3768"/>
                    <a:pt x="748" y="3755"/>
                    <a:pt x="670" y="3738"/>
                  </a:cubicBezTo>
                  <a:lnTo>
                    <a:pt x="667" y="4150"/>
                  </a:lnTo>
                  <a:cubicBezTo>
                    <a:pt x="752" y="4172"/>
                    <a:pt x="863" y="4186"/>
                    <a:pt x="992" y="4186"/>
                  </a:cubicBezTo>
                  <a:cubicBezTo>
                    <a:pt x="1181" y="4186"/>
                    <a:pt x="1407" y="4156"/>
                    <a:pt x="1640" y="4081"/>
                  </a:cubicBezTo>
                  <a:cubicBezTo>
                    <a:pt x="2423" y="3830"/>
                    <a:pt x="2813" y="3119"/>
                    <a:pt x="2587" y="2416"/>
                  </a:cubicBezTo>
                  <a:cubicBezTo>
                    <a:pt x="2441" y="1960"/>
                    <a:pt x="2106" y="1723"/>
                    <a:pt x="1771" y="1654"/>
                  </a:cubicBezTo>
                  <a:cubicBezTo>
                    <a:pt x="1675" y="1632"/>
                    <a:pt x="1574" y="1621"/>
                    <a:pt x="1472" y="1621"/>
                  </a:cubicBezTo>
                  <a:cubicBezTo>
                    <a:pt x="1293" y="1621"/>
                    <a:pt x="1108" y="1654"/>
                    <a:pt x="929" y="1709"/>
                  </a:cubicBezTo>
                  <a:cubicBezTo>
                    <a:pt x="798" y="1753"/>
                    <a:pt x="722" y="1789"/>
                    <a:pt x="645" y="1826"/>
                  </a:cubicBezTo>
                  <a:lnTo>
                    <a:pt x="485" y="857"/>
                  </a:lnTo>
                  <a:lnTo>
                    <a:pt x="1862" y="412"/>
                  </a:lnTo>
                  <a:lnTo>
                    <a:pt x="17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19"/>
            <p:cNvSpPr/>
            <p:nvPr/>
          </p:nvSpPr>
          <p:spPr>
            <a:xfrm>
              <a:off x="4589025" y="2068800"/>
              <a:ext cx="82275" cy="95925"/>
            </a:xfrm>
            <a:custGeom>
              <a:avLst/>
              <a:gdLst/>
              <a:ahLst/>
              <a:cxnLst/>
              <a:rect l="l" t="t" r="r" b="b"/>
              <a:pathLst>
                <a:path w="3291" h="3837" extrusionOk="0">
                  <a:moveTo>
                    <a:pt x="1312" y="418"/>
                  </a:moveTo>
                  <a:cubicBezTo>
                    <a:pt x="1723" y="418"/>
                    <a:pt x="2084" y="886"/>
                    <a:pt x="2365" y="1635"/>
                  </a:cubicBezTo>
                  <a:cubicBezTo>
                    <a:pt x="2707" y="2538"/>
                    <a:pt x="2689" y="3202"/>
                    <a:pt x="2197" y="3387"/>
                  </a:cubicBezTo>
                  <a:cubicBezTo>
                    <a:pt x="2135" y="3411"/>
                    <a:pt x="2072" y="3422"/>
                    <a:pt x="2009" y="3422"/>
                  </a:cubicBezTo>
                  <a:cubicBezTo>
                    <a:pt x="1626" y="3422"/>
                    <a:pt x="1230" y="3001"/>
                    <a:pt x="933" y="2210"/>
                  </a:cubicBezTo>
                  <a:cubicBezTo>
                    <a:pt x="569" y="1245"/>
                    <a:pt x="682" y="615"/>
                    <a:pt x="1101" y="458"/>
                  </a:cubicBezTo>
                  <a:cubicBezTo>
                    <a:pt x="1172" y="431"/>
                    <a:pt x="1243" y="418"/>
                    <a:pt x="1312" y="418"/>
                  </a:cubicBezTo>
                  <a:close/>
                  <a:moveTo>
                    <a:pt x="1388" y="0"/>
                  </a:moveTo>
                  <a:cubicBezTo>
                    <a:pt x="1258" y="0"/>
                    <a:pt x="1124" y="25"/>
                    <a:pt x="988" y="76"/>
                  </a:cubicBezTo>
                  <a:cubicBezTo>
                    <a:pt x="270" y="345"/>
                    <a:pt x="1" y="1194"/>
                    <a:pt x="449" y="2385"/>
                  </a:cubicBezTo>
                  <a:cubicBezTo>
                    <a:pt x="820" y="3345"/>
                    <a:pt x="1367" y="3836"/>
                    <a:pt x="1934" y="3836"/>
                  </a:cubicBezTo>
                  <a:cubicBezTo>
                    <a:pt x="2058" y="3836"/>
                    <a:pt x="2182" y="3813"/>
                    <a:pt x="2306" y="3766"/>
                  </a:cubicBezTo>
                  <a:cubicBezTo>
                    <a:pt x="3093" y="3471"/>
                    <a:pt x="3290" y="2637"/>
                    <a:pt x="2838" y="1431"/>
                  </a:cubicBezTo>
                  <a:cubicBezTo>
                    <a:pt x="2490" y="507"/>
                    <a:pt x="1975" y="0"/>
                    <a:pt x="1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19"/>
            <p:cNvSpPr/>
            <p:nvPr/>
          </p:nvSpPr>
          <p:spPr>
            <a:xfrm>
              <a:off x="4692125" y="2002650"/>
              <a:ext cx="125250" cy="127975"/>
            </a:xfrm>
            <a:custGeom>
              <a:avLst/>
              <a:gdLst/>
              <a:ahLst/>
              <a:cxnLst/>
              <a:rect l="l" t="t" r="r" b="b"/>
              <a:pathLst>
                <a:path w="5010" h="5119" extrusionOk="0">
                  <a:moveTo>
                    <a:pt x="3195" y="0"/>
                  </a:moveTo>
                  <a:lnTo>
                    <a:pt x="2601" y="263"/>
                  </a:lnTo>
                  <a:lnTo>
                    <a:pt x="2733" y="2285"/>
                  </a:lnTo>
                  <a:cubicBezTo>
                    <a:pt x="2773" y="2810"/>
                    <a:pt x="2816" y="3261"/>
                    <a:pt x="2889" y="3662"/>
                  </a:cubicBezTo>
                  <a:lnTo>
                    <a:pt x="2872" y="3669"/>
                  </a:lnTo>
                  <a:cubicBezTo>
                    <a:pt x="2616" y="3338"/>
                    <a:pt x="2317" y="2995"/>
                    <a:pt x="1975" y="2620"/>
                  </a:cubicBezTo>
                  <a:lnTo>
                    <a:pt x="590" y="1152"/>
                  </a:lnTo>
                  <a:lnTo>
                    <a:pt x="0" y="1414"/>
                  </a:lnTo>
                  <a:lnTo>
                    <a:pt x="1337" y="5119"/>
                  </a:lnTo>
                  <a:lnTo>
                    <a:pt x="1782" y="4925"/>
                  </a:lnTo>
                  <a:lnTo>
                    <a:pt x="1195" y="3341"/>
                  </a:lnTo>
                  <a:cubicBezTo>
                    <a:pt x="987" y="2788"/>
                    <a:pt x="751" y="2171"/>
                    <a:pt x="562" y="1720"/>
                  </a:cubicBezTo>
                  <a:lnTo>
                    <a:pt x="572" y="1712"/>
                  </a:lnTo>
                  <a:cubicBezTo>
                    <a:pt x="864" y="2095"/>
                    <a:pt x="1214" y="2496"/>
                    <a:pt x="1607" y="2929"/>
                  </a:cubicBezTo>
                  <a:lnTo>
                    <a:pt x="2944" y="4383"/>
                  </a:lnTo>
                  <a:lnTo>
                    <a:pt x="3297" y="4226"/>
                  </a:lnTo>
                  <a:lnTo>
                    <a:pt x="3163" y="2204"/>
                  </a:lnTo>
                  <a:cubicBezTo>
                    <a:pt x="3123" y="1625"/>
                    <a:pt x="3075" y="1112"/>
                    <a:pt x="3010" y="638"/>
                  </a:cubicBezTo>
                  <a:lnTo>
                    <a:pt x="3028" y="631"/>
                  </a:lnTo>
                  <a:cubicBezTo>
                    <a:pt x="3221" y="1078"/>
                    <a:pt x="3519" y="1668"/>
                    <a:pt x="3768" y="2157"/>
                  </a:cubicBezTo>
                  <a:lnTo>
                    <a:pt x="4555" y="3698"/>
                  </a:lnTo>
                  <a:lnTo>
                    <a:pt x="5009" y="3498"/>
                  </a:lnTo>
                  <a:lnTo>
                    <a:pt x="31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19"/>
            <p:cNvSpPr/>
            <p:nvPr/>
          </p:nvSpPr>
          <p:spPr>
            <a:xfrm>
              <a:off x="4828475" y="1934975"/>
              <a:ext cx="128350" cy="130825"/>
            </a:xfrm>
            <a:custGeom>
              <a:avLst/>
              <a:gdLst/>
              <a:ahLst/>
              <a:cxnLst/>
              <a:rect l="l" t="t" r="r" b="b"/>
              <a:pathLst>
                <a:path w="5134" h="5233" extrusionOk="0">
                  <a:moveTo>
                    <a:pt x="3093" y="0"/>
                  </a:moveTo>
                  <a:lnTo>
                    <a:pt x="2521" y="299"/>
                  </a:lnTo>
                  <a:lnTo>
                    <a:pt x="2783" y="2310"/>
                  </a:lnTo>
                  <a:cubicBezTo>
                    <a:pt x="2856" y="2831"/>
                    <a:pt x="2933" y="3279"/>
                    <a:pt x="3031" y="3676"/>
                  </a:cubicBezTo>
                  <a:lnTo>
                    <a:pt x="3013" y="3684"/>
                  </a:lnTo>
                  <a:cubicBezTo>
                    <a:pt x="2736" y="3366"/>
                    <a:pt x="2419" y="3046"/>
                    <a:pt x="2047" y="2692"/>
                  </a:cubicBezTo>
                  <a:lnTo>
                    <a:pt x="572" y="1320"/>
                  </a:lnTo>
                  <a:lnTo>
                    <a:pt x="0" y="1621"/>
                  </a:lnTo>
                  <a:lnTo>
                    <a:pt x="1581" y="5232"/>
                  </a:lnTo>
                  <a:lnTo>
                    <a:pt x="2008" y="5006"/>
                  </a:lnTo>
                  <a:lnTo>
                    <a:pt x="1319" y="3465"/>
                  </a:lnTo>
                  <a:cubicBezTo>
                    <a:pt x="1078" y="2926"/>
                    <a:pt x="798" y="2329"/>
                    <a:pt x="579" y="1888"/>
                  </a:cubicBezTo>
                  <a:lnTo>
                    <a:pt x="591" y="1884"/>
                  </a:lnTo>
                  <a:cubicBezTo>
                    <a:pt x="907" y="2245"/>
                    <a:pt x="1282" y="2623"/>
                    <a:pt x="1702" y="3028"/>
                  </a:cubicBezTo>
                  <a:lnTo>
                    <a:pt x="3133" y="4390"/>
                  </a:lnTo>
                  <a:lnTo>
                    <a:pt x="3476" y="4212"/>
                  </a:lnTo>
                  <a:lnTo>
                    <a:pt x="3206" y="2201"/>
                  </a:lnTo>
                  <a:cubicBezTo>
                    <a:pt x="3130" y="1629"/>
                    <a:pt x="3049" y="1119"/>
                    <a:pt x="2955" y="649"/>
                  </a:cubicBezTo>
                  <a:lnTo>
                    <a:pt x="2970" y="638"/>
                  </a:lnTo>
                  <a:cubicBezTo>
                    <a:pt x="3192" y="1075"/>
                    <a:pt x="3527" y="1643"/>
                    <a:pt x="3807" y="2117"/>
                  </a:cubicBezTo>
                  <a:lnTo>
                    <a:pt x="4696" y="3600"/>
                  </a:lnTo>
                  <a:lnTo>
                    <a:pt x="5134" y="3370"/>
                  </a:lnTo>
                  <a:lnTo>
                    <a:pt x="30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19"/>
            <p:cNvSpPr/>
            <p:nvPr/>
          </p:nvSpPr>
          <p:spPr>
            <a:xfrm>
              <a:off x="5012350" y="1844175"/>
              <a:ext cx="70975" cy="111400"/>
            </a:xfrm>
            <a:custGeom>
              <a:avLst/>
              <a:gdLst/>
              <a:ahLst/>
              <a:cxnLst/>
              <a:rect l="l" t="t" r="r" b="b"/>
              <a:pathLst>
                <a:path w="2839" h="4456" extrusionOk="0">
                  <a:moveTo>
                    <a:pt x="1789" y="0"/>
                  </a:moveTo>
                  <a:lnTo>
                    <a:pt x="0" y="1137"/>
                  </a:lnTo>
                  <a:lnTo>
                    <a:pt x="2107" y="4456"/>
                  </a:lnTo>
                  <a:lnTo>
                    <a:pt x="2536" y="4182"/>
                  </a:lnTo>
                  <a:lnTo>
                    <a:pt x="1582" y="2682"/>
                  </a:lnTo>
                  <a:lnTo>
                    <a:pt x="2838" y="1884"/>
                  </a:lnTo>
                  <a:lnTo>
                    <a:pt x="2613" y="1530"/>
                  </a:lnTo>
                  <a:lnTo>
                    <a:pt x="1359" y="2324"/>
                  </a:lnTo>
                  <a:lnTo>
                    <a:pt x="656" y="1224"/>
                  </a:lnTo>
                  <a:lnTo>
                    <a:pt x="2019" y="361"/>
                  </a:lnTo>
                  <a:lnTo>
                    <a:pt x="17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19"/>
            <p:cNvSpPr/>
            <p:nvPr/>
          </p:nvSpPr>
          <p:spPr>
            <a:xfrm>
              <a:off x="5125125" y="1843075"/>
              <a:ext cx="35075" cy="28350"/>
            </a:xfrm>
            <a:custGeom>
              <a:avLst/>
              <a:gdLst/>
              <a:ahLst/>
              <a:cxnLst/>
              <a:rect l="l" t="t" r="r" b="b"/>
              <a:pathLst>
                <a:path w="1403" h="1134" extrusionOk="0">
                  <a:moveTo>
                    <a:pt x="1187" y="1"/>
                  </a:moveTo>
                  <a:lnTo>
                    <a:pt x="0" y="824"/>
                  </a:lnTo>
                  <a:lnTo>
                    <a:pt x="219" y="1134"/>
                  </a:lnTo>
                  <a:lnTo>
                    <a:pt x="1402" y="314"/>
                  </a:lnTo>
                  <a:lnTo>
                    <a:pt x="11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19"/>
            <p:cNvSpPr/>
            <p:nvPr/>
          </p:nvSpPr>
          <p:spPr>
            <a:xfrm>
              <a:off x="5170825" y="1749600"/>
              <a:ext cx="90275" cy="90225"/>
            </a:xfrm>
            <a:custGeom>
              <a:avLst/>
              <a:gdLst/>
              <a:ahLst/>
              <a:cxnLst/>
              <a:rect l="l" t="t" r="r" b="b"/>
              <a:pathLst>
                <a:path w="3611" h="3609" extrusionOk="0">
                  <a:moveTo>
                    <a:pt x="1191" y="443"/>
                  </a:moveTo>
                  <a:cubicBezTo>
                    <a:pt x="1553" y="443"/>
                    <a:pt x="1972" y="777"/>
                    <a:pt x="2391" y="1332"/>
                  </a:cubicBezTo>
                  <a:cubicBezTo>
                    <a:pt x="2973" y="2107"/>
                    <a:pt x="3141" y="2745"/>
                    <a:pt x="2722" y="3062"/>
                  </a:cubicBezTo>
                  <a:cubicBezTo>
                    <a:pt x="2626" y="3135"/>
                    <a:pt x="2515" y="3171"/>
                    <a:pt x="2394" y="3171"/>
                  </a:cubicBezTo>
                  <a:cubicBezTo>
                    <a:pt x="2049" y="3171"/>
                    <a:pt x="1617" y="2875"/>
                    <a:pt x="1177" y="2290"/>
                  </a:cubicBezTo>
                  <a:cubicBezTo>
                    <a:pt x="558" y="1466"/>
                    <a:pt x="489" y="832"/>
                    <a:pt x="846" y="563"/>
                  </a:cubicBezTo>
                  <a:cubicBezTo>
                    <a:pt x="953" y="482"/>
                    <a:pt x="1069" y="443"/>
                    <a:pt x="1191" y="443"/>
                  </a:cubicBezTo>
                  <a:close/>
                  <a:moveTo>
                    <a:pt x="1275" y="1"/>
                  </a:moveTo>
                  <a:cubicBezTo>
                    <a:pt x="1050" y="1"/>
                    <a:pt x="832" y="75"/>
                    <a:pt x="631" y="227"/>
                  </a:cubicBezTo>
                  <a:cubicBezTo>
                    <a:pt x="15" y="691"/>
                    <a:pt x="0" y="1579"/>
                    <a:pt x="765" y="2596"/>
                  </a:cubicBezTo>
                  <a:cubicBezTo>
                    <a:pt x="1286" y="3276"/>
                    <a:pt x="1834" y="3609"/>
                    <a:pt x="2318" y="3609"/>
                  </a:cubicBezTo>
                  <a:cubicBezTo>
                    <a:pt x="2541" y="3609"/>
                    <a:pt x="2751" y="3537"/>
                    <a:pt x="2937" y="3397"/>
                  </a:cubicBezTo>
                  <a:cubicBezTo>
                    <a:pt x="3610" y="2891"/>
                    <a:pt x="3563" y="2035"/>
                    <a:pt x="2788" y="1007"/>
                  </a:cubicBezTo>
                  <a:cubicBezTo>
                    <a:pt x="2289" y="348"/>
                    <a:pt x="1762" y="1"/>
                    <a:pt x="1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19"/>
            <p:cNvSpPr/>
            <p:nvPr/>
          </p:nvSpPr>
          <p:spPr>
            <a:xfrm>
              <a:off x="5300625" y="1761575"/>
              <a:ext cx="20150" cy="18350"/>
            </a:xfrm>
            <a:custGeom>
              <a:avLst/>
              <a:gdLst/>
              <a:ahLst/>
              <a:cxnLst/>
              <a:rect l="l" t="t" r="r" b="b"/>
              <a:pathLst>
                <a:path w="806" h="734" extrusionOk="0">
                  <a:moveTo>
                    <a:pt x="390" y="1"/>
                  </a:moveTo>
                  <a:cubicBezTo>
                    <a:pt x="315" y="1"/>
                    <a:pt x="241" y="27"/>
                    <a:pt x="175" y="81"/>
                  </a:cubicBezTo>
                  <a:cubicBezTo>
                    <a:pt x="14" y="207"/>
                    <a:pt x="0" y="419"/>
                    <a:pt x="135" y="587"/>
                  </a:cubicBezTo>
                  <a:cubicBezTo>
                    <a:pt x="213" y="682"/>
                    <a:pt x="317" y="733"/>
                    <a:pt x="420" y="733"/>
                  </a:cubicBezTo>
                  <a:cubicBezTo>
                    <a:pt x="495" y="733"/>
                    <a:pt x="569" y="707"/>
                    <a:pt x="634" y="652"/>
                  </a:cubicBezTo>
                  <a:cubicBezTo>
                    <a:pt x="801" y="518"/>
                    <a:pt x="805" y="310"/>
                    <a:pt x="674" y="146"/>
                  </a:cubicBezTo>
                  <a:cubicBezTo>
                    <a:pt x="596" y="51"/>
                    <a:pt x="493" y="1"/>
                    <a:pt x="3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19"/>
            <p:cNvSpPr/>
            <p:nvPr/>
          </p:nvSpPr>
          <p:spPr>
            <a:xfrm>
              <a:off x="5305525" y="1638850"/>
              <a:ext cx="82725" cy="97150"/>
            </a:xfrm>
            <a:custGeom>
              <a:avLst/>
              <a:gdLst/>
              <a:ahLst/>
              <a:cxnLst/>
              <a:rect l="l" t="t" r="r" b="b"/>
              <a:pathLst>
                <a:path w="3309" h="3886" extrusionOk="0">
                  <a:moveTo>
                    <a:pt x="1254" y="446"/>
                  </a:moveTo>
                  <a:cubicBezTo>
                    <a:pt x="1553" y="446"/>
                    <a:pt x="1870" y="648"/>
                    <a:pt x="2150" y="968"/>
                  </a:cubicBezTo>
                  <a:cubicBezTo>
                    <a:pt x="2205" y="1029"/>
                    <a:pt x="2230" y="1084"/>
                    <a:pt x="2237" y="1138"/>
                  </a:cubicBezTo>
                  <a:cubicBezTo>
                    <a:pt x="2288" y="1397"/>
                    <a:pt x="2197" y="1703"/>
                    <a:pt x="1938" y="1929"/>
                  </a:cubicBezTo>
                  <a:cubicBezTo>
                    <a:pt x="1796" y="2055"/>
                    <a:pt x="1635" y="2115"/>
                    <a:pt x="1472" y="2115"/>
                  </a:cubicBezTo>
                  <a:cubicBezTo>
                    <a:pt x="1256" y="2115"/>
                    <a:pt x="1039" y="2009"/>
                    <a:pt x="860" y="1805"/>
                  </a:cubicBezTo>
                  <a:cubicBezTo>
                    <a:pt x="507" y="1405"/>
                    <a:pt x="485" y="909"/>
                    <a:pt x="813" y="621"/>
                  </a:cubicBezTo>
                  <a:cubicBezTo>
                    <a:pt x="950" y="501"/>
                    <a:pt x="1100" y="446"/>
                    <a:pt x="1254" y="446"/>
                  </a:cubicBezTo>
                  <a:close/>
                  <a:moveTo>
                    <a:pt x="1342" y="1"/>
                  </a:moveTo>
                  <a:cubicBezTo>
                    <a:pt x="1072" y="1"/>
                    <a:pt x="813" y="98"/>
                    <a:pt x="583" y="300"/>
                  </a:cubicBezTo>
                  <a:cubicBezTo>
                    <a:pt x="1" y="815"/>
                    <a:pt x="30" y="1630"/>
                    <a:pt x="504" y="2170"/>
                  </a:cubicBezTo>
                  <a:cubicBezTo>
                    <a:pt x="742" y="2441"/>
                    <a:pt x="1057" y="2591"/>
                    <a:pt x="1378" y="2591"/>
                  </a:cubicBezTo>
                  <a:cubicBezTo>
                    <a:pt x="1629" y="2591"/>
                    <a:pt x="1884" y="2499"/>
                    <a:pt x="2110" y="2301"/>
                  </a:cubicBezTo>
                  <a:cubicBezTo>
                    <a:pt x="2394" y="2049"/>
                    <a:pt x="2522" y="1736"/>
                    <a:pt x="2511" y="1405"/>
                  </a:cubicBezTo>
                  <a:lnTo>
                    <a:pt x="2525" y="1393"/>
                  </a:lnTo>
                  <a:cubicBezTo>
                    <a:pt x="2769" y="1776"/>
                    <a:pt x="2853" y="2144"/>
                    <a:pt x="2813" y="2483"/>
                  </a:cubicBezTo>
                  <a:cubicBezTo>
                    <a:pt x="2787" y="2777"/>
                    <a:pt x="2656" y="3055"/>
                    <a:pt x="2459" y="3280"/>
                  </a:cubicBezTo>
                  <a:cubicBezTo>
                    <a:pt x="2340" y="3411"/>
                    <a:pt x="2252" y="3503"/>
                    <a:pt x="2161" y="3569"/>
                  </a:cubicBezTo>
                  <a:lnTo>
                    <a:pt x="2438" y="3885"/>
                  </a:lnTo>
                  <a:cubicBezTo>
                    <a:pt x="2533" y="3809"/>
                    <a:pt x="2653" y="3696"/>
                    <a:pt x="2773" y="3550"/>
                  </a:cubicBezTo>
                  <a:cubicBezTo>
                    <a:pt x="3050" y="3244"/>
                    <a:pt x="3236" y="2847"/>
                    <a:pt x="3265" y="2439"/>
                  </a:cubicBezTo>
                  <a:cubicBezTo>
                    <a:pt x="3308" y="1922"/>
                    <a:pt x="3134" y="1299"/>
                    <a:pt x="2584" y="672"/>
                  </a:cubicBezTo>
                  <a:cubicBezTo>
                    <a:pt x="2195" y="233"/>
                    <a:pt x="1757" y="1"/>
                    <a:pt x="13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19"/>
            <p:cNvSpPr/>
            <p:nvPr/>
          </p:nvSpPr>
          <p:spPr>
            <a:xfrm>
              <a:off x="5385950" y="1557025"/>
              <a:ext cx="91375" cy="104750"/>
            </a:xfrm>
            <a:custGeom>
              <a:avLst/>
              <a:gdLst/>
              <a:ahLst/>
              <a:cxnLst/>
              <a:rect l="l" t="t" r="r" b="b"/>
              <a:pathLst>
                <a:path w="3655" h="4190" extrusionOk="0">
                  <a:moveTo>
                    <a:pt x="1305" y="0"/>
                  </a:moveTo>
                  <a:lnTo>
                    <a:pt x="1" y="1260"/>
                  </a:lnTo>
                  <a:lnTo>
                    <a:pt x="1090" y="2739"/>
                  </a:lnTo>
                  <a:cubicBezTo>
                    <a:pt x="1177" y="2627"/>
                    <a:pt x="1283" y="2495"/>
                    <a:pt x="1440" y="2342"/>
                  </a:cubicBezTo>
                  <a:cubicBezTo>
                    <a:pt x="1732" y="2060"/>
                    <a:pt x="2006" y="1936"/>
                    <a:pt x="2250" y="1936"/>
                  </a:cubicBezTo>
                  <a:cubicBezTo>
                    <a:pt x="2460" y="1936"/>
                    <a:pt x="2647" y="2028"/>
                    <a:pt x="2805" y="2189"/>
                  </a:cubicBezTo>
                  <a:cubicBezTo>
                    <a:pt x="3159" y="2553"/>
                    <a:pt x="3079" y="3067"/>
                    <a:pt x="2733" y="3406"/>
                  </a:cubicBezTo>
                  <a:cubicBezTo>
                    <a:pt x="2485" y="3643"/>
                    <a:pt x="2183" y="3774"/>
                    <a:pt x="2005" y="3817"/>
                  </a:cubicBezTo>
                  <a:lnTo>
                    <a:pt x="2183" y="4189"/>
                  </a:lnTo>
                  <a:cubicBezTo>
                    <a:pt x="2394" y="4145"/>
                    <a:pt x="2726" y="3985"/>
                    <a:pt x="3024" y="3698"/>
                  </a:cubicBezTo>
                  <a:cubicBezTo>
                    <a:pt x="3614" y="3126"/>
                    <a:pt x="3654" y="2321"/>
                    <a:pt x="3141" y="1785"/>
                  </a:cubicBezTo>
                  <a:cubicBezTo>
                    <a:pt x="2892" y="1531"/>
                    <a:pt x="2608" y="1430"/>
                    <a:pt x="2342" y="1430"/>
                  </a:cubicBezTo>
                  <a:cubicBezTo>
                    <a:pt x="2250" y="1430"/>
                    <a:pt x="2159" y="1442"/>
                    <a:pt x="2074" y="1465"/>
                  </a:cubicBezTo>
                  <a:cubicBezTo>
                    <a:pt x="1808" y="1526"/>
                    <a:pt x="1552" y="1683"/>
                    <a:pt x="1344" y="1883"/>
                  </a:cubicBezTo>
                  <a:cubicBezTo>
                    <a:pt x="1243" y="1981"/>
                    <a:pt x="1191" y="2047"/>
                    <a:pt x="1137" y="2116"/>
                  </a:cubicBezTo>
                  <a:lnTo>
                    <a:pt x="565" y="1315"/>
                  </a:lnTo>
                  <a:lnTo>
                    <a:pt x="1603" y="310"/>
                  </a:lnTo>
                  <a:lnTo>
                    <a:pt x="13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19"/>
            <p:cNvSpPr/>
            <p:nvPr/>
          </p:nvSpPr>
          <p:spPr>
            <a:xfrm>
              <a:off x="5474925" y="1484600"/>
              <a:ext cx="55225" cy="109600"/>
            </a:xfrm>
            <a:custGeom>
              <a:avLst/>
              <a:gdLst/>
              <a:ahLst/>
              <a:cxnLst/>
              <a:rect l="l" t="t" r="r" b="b"/>
              <a:pathLst>
                <a:path w="2209" h="4384" extrusionOk="0">
                  <a:moveTo>
                    <a:pt x="274" y="0"/>
                  </a:moveTo>
                  <a:lnTo>
                    <a:pt x="1" y="288"/>
                  </a:lnTo>
                  <a:lnTo>
                    <a:pt x="1939" y="4383"/>
                  </a:lnTo>
                  <a:lnTo>
                    <a:pt x="2209" y="4103"/>
                  </a:lnTo>
                  <a:lnTo>
                    <a:pt x="2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19"/>
            <p:cNvSpPr/>
            <p:nvPr/>
          </p:nvSpPr>
          <p:spPr>
            <a:xfrm>
              <a:off x="5531025" y="1422375"/>
              <a:ext cx="58700" cy="108050"/>
            </a:xfrm>
            <a:custGeom>
              <a:avLst/>
              <a:gdLst/>
              <a:ahLst/>
              <a:cxnLst/>
              <a:rect l="l" t="t" r="r" b="b"/>
              <a:pathLst>
                <a:path w="2348" h="4322" extrusionOk="0">
                  <a:moveTo>
                    <a:pt x="263" y="1"/>
                  </a:moveTo>
                  <a:lnTo>
                    <a:pt x="1" y="300"/>
                  </a:lnTo>
                  <a:lnTo>
                    <a:pt x="2088" y="4322"/>
                  </a:lnTo>
                  <a:lnTo>
                    <a:pt x="2347" y="4031"/>
                  </a:lnTo>
                  <a:lnTo>
                    <a:pt x="2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19"/>
            <p:cNvSpPr/>
            <p:nvPr/>
          </p:nvSpPr>
          <p:spPr>
            <a:xfrm>
              <a:off x="5574300" y="1351725"/>
              <a:ext cx="95300" cy="101375"/>
            </a:xfrm>
            <a:custGeom>
              <a:avLst/>
              <a:gdLst/>
              <a:ahLst/>
              <a:cxnLst/>
              <a:rect l="l" t="t" r="r" b="b"/>
              <a:pathLst>
                <a:path w="3812" h="4055" extrusionOk="0">
                  <a:moveTo>
                    <a:pt x="1144" y="0"/>
                  </a:moveTo>
                  <a:lnTo>
                    <a:pt x="1" y="1406"/>
                  </a:lnTo>
                  <a:lnTo>
                    <a:pt x="1257" y="2747"/>
                  </a:lnTo>
                  <a:cubicBezTo>
                    <a:pt x="1334" y="2627"/>
                    <a:pt x="1422" y="2481"/>
                    <a:pt x="1556" y="2314"/>
                  </a:cubicBezTo>
                  <a:cubicBezTo>
                    <a:pt x="1845" y="1959"/>
                    <a:pt x="2132" y="1806"/>
                    <a:pt x="2398" y="1806"/>
                  </a:cubicBezTo>
                  <a:cubicBezTo>
                    <a:pt x="2576" y="1806"/>
                    <a:pt x="2744" y="1874"/>
                    <a:pt x="2897" y="1996"/>
                  </a:cubicBezTo>
                  <a:cubicBezTo>
                    <a:pt x="3290" y="2317"/>
                    <a:pt x="3275" y="2835"/>
                    <a:pt x="2969" y="3213"/>
                  </a:cubicBezTo>
                  <a:cubicBezTo>
                    <a:pt x="2751" y="3479"/>
                    <a:pt x="2466" y="3644"/>
                    <a:pt x="2296" y="3709"/>
                  </a:cubicBezTo>
                  <a:lnTo>
                    <a:pt x="2518" y="4055"/>
                  </a:lnTo>
                  <a:cubicBezTo>
                    <a:pt x="2722" y="3989"/>
                    <a:pt x="3031" y="3789"/>
                    <a:pt x="3293" y="3469"/>
                  </a:cubicBezTo>
                  <a:cubicBezTo>
                    <a:pt x="3811" y="2830"/>
                    <a:pt x="3753" y="2022"/>
                    <a:pt x="3181" y="1556"/>
                  </a:cubicBezTo>
                  <a:cubicBezTo>
                    <a:pt x="2948" y="1366"/>
                    <a:pt x="2700" y="1290"/>
                    <a:pt x="2469" y="1290"/>
                  </a:cubicBezTo>
                  <a:cubicBezTo>
                    <a:pt x="2331" y="1290"/>
                    <a:pt x="2200" y="1317"/>
                    <a:pt x="2081" y="1362"/>
                  </a:cubicBezTo>
                  <a:cubicBezTo>
                    <a:pt x="1825" y="1458"/>
                    <a:pt x="1592" y="1643"/>
                    <a:pt x="1407" y="1869"/>
                  </a:cubicBezTo>
                  <a:cubicBezTo>
                    <a:pt x="1319" y="1974"/>
                    <a:pt x="1275" y="2048"/>
                    <a:pt x="1232" y="2124"/>
                  </a:cubicBezTo>
                  <a:lnTo>
                    <a:pt x="569" y="1396"/>
                  </a:lnTo>
                  <a:lnTo>
                    <a:pt x="1479" y="273"/>
                  </a:lnTo>
                  <a:lnTo>
                    <a:pt x="1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19"/>
            <p:cNvSpPr/>
            <p:nvPr/>
          </p:nvSpPr>
          <p:spPr>
            <a:xfrm>
              <a:off x="5640700" y="1273375"/>
              <a:ext cx="101825" cy="81400"/>
            </a:xfrm>
            <a:custGeom>
              <a:avLst/>
              <a:gdLst/>
              <a:ahLst/>
              <a:cxnLst/>
              <a:rect l="l" t="t" r="r" b="b"/>
              <a:pathLst>
                <a:path w="4073" h="3256" extrusionOk="0">
                  <a:moveTo>
                    <a:pt x="1254" y="466"/>
                  </a:moveTo>
                  <a:cubicBezTo>
                    <a:pt x="1581" y="466"/>
                    <a:pt x="2000" y="663"/>
                    <a:pt x="2463" y="1007"/>
                  </a:cubicBezTo>
                  <a:cubicBezTo>
                    <a:pt x="3242" y="1582"/>
                    <a:pt x="3585" y="2147"/>
                    <a:pt x="3272" y="2569"/>
                  </a:cubicBezTo>
                  <a:cubicBezTo>
                    <a:pt x="3161" y="2719"/>
                    <a:pt x="2994" y="2795"/>
                    <a:pt x="2783" y="2795"/>
                  </a:cubicBezTo>
                  <a:cubicBezTo>
                    <a:pt x="2465" y="2795"/>
                    <a:pt x="2047" y="2623"/>
                    <a:pt x="1570" y="2270"/>
                  </a:cubicBezTo>
                  <a:cubicBezTo>
                    <a:pt x="740" y="1655"/>
                    <a:pt x="492" y="1068"/>
                    <a:pt x="762" y="708"/>
                  </a:cubicBezTo>
                  <a:cubicBezTo>
                    <a:pt x="882" y="543"/>
                    <a:pt x="1050" y="466"/>
                    <a:pt x="1254" y="466"/>
                  </a:cubicBezTo>
                  <a:close/>
                  <a:moveTo>
                    <a:pt x="1335" y="1"/>
                  </a:moveTo>
                  <a:cubicBezTo>
                    <a:pt x="980" y="1"/>
                    <a:pt x="679" y="148"/>
                    <a:pt x="459" y="446"/>
                  </a:cubicBezTo>
                  <a:cubicBezTo>
                    <a:pt x="0" y="1065"/>
                    <a:pt x="237" y="1925"/>
                    <a:pt x="1261" y="2679"/>
                  </a:cubicBezTo>
                  <a:cubicBezTo>
                    <a:pt x="1799" y="3069"/>
                    <a:pt x="2293" y="3255"/>
                    <a:pt x="2704" y="3255"/>
                  </a:cubicBezTo>
                  <a:cubicBezTo>
                    <a:pt x="3068" y="3255"/>
                    <a:pt x="3367" y="3109"/>
                    <a:pt x="3574" y="2828"/>
                  </a:cubicBezTo>
                  <a:cubicBezTo>
                    <a:pt x="4073" y="2151"/>
                    <a:pt x="3785" y="1345"/>
                    <a:pt x="2747" y="580"/>
                  </a:cubicBezTo>
                  <a:cubicBezTo>
                    <a:pt x="2228" y="196"/>
                    <a:pt x="1745" y="1"/>
                    <a:pt x="1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19"/>
            <p:cNvSpPr/>
            <p:nvPr/>
          </p:nvSpPr>
          <p:spPr>
            <a:xfrm>
              <a:off x="5700075" y="1141325"/>
              <a:ext cx="133450" cy="132725"/>
            </a:xfrm>
            <a:custGeom>
              <a:avLst/>
              <a:gdLst/>
              <a:ahLst/>
              <a:cxnLst/>
              <a:rect l="l" t="t" r="r" b="b"/>
              <a:pathLst>
                <a:path w="5338" h="5309" extrusionOk="0">
                  <a:moveTo>
                    <a:pt x="1913" y="1"/>
                  </a:moveTo>
                  <a:lnTo>
                    <a:pt x="1560" y="544"/>
                  </a:lnTo>
                  <a:lnTo>
                    <a:pt x="2769" y="2168"/>
                  </a:lnTo>
                  <a:cubicBezTo>
                    <a:pt x="3086" y="2587"/>
                    <a:pt x="3370" y="2940"/>
                    <a:pt x="3648" y="3243"/>
                  </a:cubicBezTo>
                  <a:lnTo>
                    <a:pt x="3640" y="3258"/>
                  </a:lnTo>
                  <a:cubicBezTo>
                    <a:pt x="3243" y="3115"/>
                    <a:pt x="2809" y="2992"/>
                    <a:pt x="2314" y="2864"/>
                  </a:cubicBezTo>
                  <a:lnTo>
                    <a:pt x="354" y="2383"/>
                  </a:lnTo>
                  <a:lnTo>
                    <a:pt x="1" y="2926"/>
                  </a:lnTo>
                  <a:lnTo>
                    <a:pt x="3140" y="5309"/>
                  </a:lnTo>
                  <a:lnTo>
                    <a:pt x="3407" y="4900"/>
                  </a:lnTo>
                  <a:lnTo>
                    <a:pt x="2052" y="3892"/>
                  </a:lnTo>
                  <a:cubicBezTo>
                    <a:pt x="1578" y="3538"/>
                    <a:pt x="1042" y="3152"/>
                    <a:pt x="638" y="2875"/>
                  </a:cubicBezTo>
                  <a:lnTo>
                    <a:pt x="645" y="2868"/>
                  </a:lnTo>
                  <a:cubicBezTo>
                    <a:pt x="1097" y="3028"/>
                    <a:pt x="1607" y="3174"/>
                    <a:pt x="2175" y="3323"/>
                  </a:cubicBezTo>
                  <a:lnTo>
                    <a:pt x="4088" y="3815"/>
                  </a:lnTo>
                  <a:lnTo>
                    <a:pt x="4299" y="3495"/>
                  </a:lnTo>
                  <a:lnTo>
                    <a:pt x="3083" y="1869"/>
                  </a:lnTo>
                  <a:cubicBezTo>
                    <a:pt x="2740" y="1407"/>
                    <a:pt x="2419" y="999"/>
                    <a:pt x="2106" y="635"/>
                  </a:cubicBezTo>
                  <a:lnTo>
                    <a:pt x="2117" y="620"/>
                  </a:lnTo>
                  <a:cubicBezTo>
                    <a:pt x="2521" y="893"/>
                    <a:pt x="3093" y="1225"/>
                    <a:pt x="3567" y="1502"/>
                  </a:cubicBezTo>
                  <a:lnTo>
                    <a:pt x="5068" y="2365"/>
                  </a:lnTo>
                  <a:lnTo>
                    <a:pt x="5338" y="1950"/>
                  </a:lnTo>
                  <a:lnTo>
                    <a:pt x="19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19"/>
            <p:cNvSpPr/>
            <p:nvPr/>
          </p:nvSpPr>
          <p:spPr>
            <a:xfrm>
              <a:off x="5780400" y="1011900"/>
              <a:ext cx="131525" cy="130375"/>
            </a:xfrm>
            <a:custGeom>
              <a:avLst/>
              <a:gdLst/>
              <a:ahLst/>
              <a:cxnLst/>
              <a:rect l="l" t="t" r="r" b="b"/>
              <a:pathLst>
                <a:path w="5261" h="5215" extrusionOk="0">
                  <a:moveTo>
                    <a:pt x="1720" y="1"/>
                  </a:moveTo>
                  <a:lnTo>
                    <a:pt x="1400" y="566"/>
                  </a:lnTo>
                  <a:lnTo>
                    <a:pt x="2711" y="2110"/>
                  </a:lnTo>
                  <a:cubicBezTo>
                    <a:pt x="3058" y="2507"/>
                    <a:pt x="3367" y="2839"/>
                    <a:pt x="3662" y="3123"/>
                  </a:cubicBezTo>
                  <a:lnTo>
                    <a:pt x="3655" y="3138"/>
                  </a:lnTo>
                  <a:cubicBezTo>
                    <a:pt x="3250" y="3021"/>
                    <a:pt x="2806" y="2926"/>
                    <a:pt x="2306" y="2832"/>
                  </a:cubicBezTo>
                  <a:lnTo>
                    <a:pt x="321" y="2478"/>
                  </a:lnTo>
                  <a:lnTo>
                    <a:pt x="1" y="3043"/>
                  </a:lnTo>
                  <a:lnTo>
                    <a:pt x="3290" y="5214"/>
                  </a:lnTo>
                  <a:lnTo>
                    <a:pt x="3527" y="4795"/>
                  </a:lnTo>
                  <a:lnTo>
                    <a:pt x="2110" y="3873"/>
                  </a:lnTo>
                  <a:cubicBezTo>
                    <a:pt x="1615" y="3553"/>
                    <a:pt x="1057" y="3203"/>
                    <a:pt x="635" y="2952"/>
                  </a:cubicBezTo>
                  <a:lnTo>
                    <a:pt x="642" y="2941"/>
                  </a:lnTo>
                  <a:cubicBezTo>
                    <a:pt x="1101" y="3076"/>
                    <a:pt x="1622" y="3189"/>
                    <a:pt x="2197" y="3298"/>
                  </a:cubicBezTo>
                  <a:lnTo>
                    <a:pt x="4139" y="3666"/>
                  </a:lnTo>
                  <a:lnTo>
                    <a:pt x="4329" y="3330"/>
                  </a:lnTo>
                  <a:lnTo>
                    <a:pt x="3009" y="1786"/>
                  </a:lnTo>
                  <a:cubicBezTo>
                    <a:pt x="2634" y="1349"/>
                    <a:pt x="2288" y="966"/>
                    <a:pt x="1953" y="620"/>
                  </a:cubicBezTo>
                  <a:lnTo>
                    <a:pt x="1960" y="606"/>
                  </a:lnTo>
                  <a:cubicBezTo>
                    <a:pt x="2383" y="853"/>
                    <a:pt x="2977" y="1144"/>
                    <a:pt x="3465" y="1389"/>
                  </a:cubicBezTo>
                  <a:lnTo>
                    <a:pt x="5020" y="2154"/>
                  </a:lnTo>
                  <a:lnTo>
                    <a:pt x="5261" y="1721"/>
                  </a:lnTo>
                  <a:lnTo>
                    <a:pt x="17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19"/>
            <p:cNvSpPr/>
            <p:nvPr/>
          </p:nvSpPr>
          <p:spPr>
            <a:xfrm>
              <a:off x="5878850" y="853350"/>
              <a:ext cx="94650" cy="89175"/>
            </a:xfrm>
            <a:custGeom>
              <a:avLst/>
              <a:gdLst/>
              <a:ahLst/>
              <a:cxnLst/>
              <a:rect l="l" t="t" r="r" b="b"/>
              <a:pathLst>
                <a:path w="3786" h="3567" extrusionOk="0">
                  <a:moveTo>
                    <a:pt x="882" y="0"/>
                  </a:moveTo>
                  <a:lnTo>
                    <a:pt x="1" y="1927"/>
                  </a:lnTo>
                  <a:lnTo>
                    <a:pt x="3574" y="3567"/>
                  </a:lnTo>
                  <a:lnTo>
                    <a:pt x="3786" y="3104"/>
                  </a:lnTo>
                  <a:lnTo>
                    <a:pt x="2168" y="2361"/>
                  </a:lnTo>
                  <a:lnTo>
                    <a:pt x="2787" y="1009"/>
                  </a:lnTo>
                  <a:lnTo>
                    <a:pt x="2405" y="834"/>
                  </a:lnTo>
                  <a:lnTo>
                    <a:pt x="1786" y="2186"/>
                  </a:lnTo>
                  <a:lnTo>
                    <a:pt x="598" y="1643"/>
                  </a:lnTo>
                  <a:lnTo>
                    <a:pt x="1272" y="179"/>
                  </a:lnTo>
                  <a:lnTo>
                    <a:pt x="8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19"/>
            <p:cNvSpPr/>
            <p:nvPr/>
          </p:nvSpPr>
          <p:spPr>
            <a:xfrm>
              <a:off x="5968575" y="799500"/>
              <a:ext cx="22500" cy="36925"/>
            </a:xfrm>
            <a:custGeom>
              <a:avLst/>
              <a:gdLst/>
              <a:ahLst/>
              <a:cxnLst/>
              <a:rect l="l" t="t" r="r" b="b"/>
              <a:pathLst>
                <a:path w="900" h="1477" extrusionOk="0">
                  <a:moveTo>
                    <a:pt x="547" y="1"/>
                  </a:moveTo>
                  <a:lnTo>
                    <a:pt x="0" y="1334"/>
                  </a:lnTo>
                  <a:lnTo>
                    <a:pt x="353" y="1477"/>
                  </a:lnTo>
                  <a:lnTo>
                    <a:pt x="900" y="143"/>
                  </a:lnTo>
                  <a:lnTo>
                    <a:pt x="5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19"/>
            <p:cNvSpPr/>
            <p:nvPr/>
          </p:nvSpPr>
          <p:spPr>
            <a:xfrm>
              <a:off x="5954525" y="689950"/>
              <a:ext cx="105325" cy="71475"/>
            </a:xfrm>
            <a:custGeom>
              <a:avLst/>
              <a:gdLst/>
              <a:ahLst/>
              <a:cxnLst/>
              <a:rect l="l" t="t" r="r" b="b"/>
              <a:pathLst>
                <a:path w="4213" h="2859" extrusionOk="0">
                  <a:moveTo>
                    <a:pt x="1345" y="491"/>
                  </a:moveTo>
                  <a:cubicBezTo>
                    <a:pt x="1622" y="491"/>
                    <a:pt x="1962" y="566"/>
                    <a:pt x="2344" y="703"/>
                  </a:cubicBezTo>
                  <a:cubicBezTo>
                    <a:pt x="3254" y="1035"/>
                    <a:pt x="3743" y="1480"/>
                    <a:pt x="3564" y="1975"/>
                  </a:cubicBezTo>
                  <a:cubicBezTo>
                    <a:pt x="3469" y="2234"/>
                    <a:pt x="3208" y="2373"/>
                    <a:pt x="2819" y="2373"/>
                  </a:cubicBezTo>
                  <a:cubicBezTo>
                    <a:pt x="2552" y="2373"/>
                    <a:pt x="2224" y="2308"/>
                    <a:pt x="1848" y="2172"/>
                  </a:cubicBezTo>
                  <a:cubicBezTo>
                    <a:pt x="875" y="1818"/>
                    <a:pt x="475" y="1323"/>
                    <a:pt x="628" y="900"/>
                  </a:cubicBezTo>
                  <a:cubicBezTo>
                    <a:pt x="731" y="618"/>
                    <a:pt x="985" y="491"/>
                    <a:pt x="1345" y="491"/>
                  </a:cubicBezTo>
                  <a:close/>
                  <a:moveTo>
                    <a:pt x="1431" y="0"/>
                  </a:moveTo>
                  <a:cubicBezTo>
                    <a:pt x="852" y="0"/>
                    <a:pt x="441" y="248"/>
                    <a:pt x="263" y="737"/>
                  </a:cubicBezTo>
                  <a:cubicBezTo>
                    <a:pt x="1" y="1462"/>
                    <a:pt x="471" y="2215"/>
                    <a:pt x="1666" y="2652"/>
                  </a:cubicBezTo>
                  <a:cubicBezTo>
                    <a:pt x="2065" y="2792"/>
                    <a:pt x="2423" y="2859"/>
                    <a:pt x="2731" y="2859"/>
                  </a:cubicBezTo>
                  <a:cubicBezTo>
                    <a:pt x="3340" y="2859"/>
                    <a:pt x="3759" y="2601"/>
                    <a:pt x="3928" y="2139"/>
                  </a:cubicBezTo>
                  <a:cubicBezTo>
                    <a:pt x="4213" y="1349"/>
                    <a:pt x="3710" y="656"/>
                    <a:pt x="2497" y="216"/>
                  </a:cubicBezTo>
                  <a:cubicBezTo>
                    <a:pt x="2100" y="72"/>
                    <a:pt x="1741" y="0"/>
                    <a:pt x="1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19"/>
            <p:cNvSpPr/>
            <p:nvPr/>
          </p:nvSpPr>
          <p:spPr>
            <a:xfrm>
              <a:off x="6063400" y="644875"/>
              <a:ext cx="20675" cy="17650"/>
            </a:xfrm>
            <a:custGeom>
              <a:avLst/>
              <a:gdLst/>
              <a:ahLst/>
              <a:cxnLst/>
              <a:rect l="l" t="t" r="r" b="b"/>
              <a:pathLst>
                <a:path w="827" h="706" extrusionOk="0">
                  <a:moveTo>
                    <a:pt x="384" y="0"/>
                  </a:moveTo>
                  <a:cubicBezTo>
                    <a:pt x="235" y="0"/>
                    <a:pt x="110" y="86"/>
                    <a:pt x="61" y="237"/>
                  </a:cubicBezTo>
                  <a:cubicBezTo>
                    <a:pt x="0" y="433"/>
                    <a:pt x="101" y="620"/>
                    <a:pt x="306" y="685"/>
                  </a:cubicBezTo>
                  <a:cubicBezTo>
                    <a:pt x="350" y="699"/>
                    <a:pt x="393" y="705"/>
                    <a:pt x="435" y="705"/>
                  </a:cubicBezTo>
                  <a:cubicBezTo>
                    <a:pt x="584" y="705"/>
                    <a:pt x="713" y="621"/>
                    <a:pt x="761" y="470"/>
                  </a:cubicBezTo>
                  <a:cubicBezTo>
                    <a:pt x="826" y="262"/>
                    <a:pt x="717" y="87"/>
                    <a:pt x="517" y="22"/>
                  </a:cubicBezTo>
                  <a:cubicBezTo>
                    <a:pt x="472" y="7"/>
                    <a:pt x="427" y="0"/>
                    <a:pt x="3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19"/>
            <p:cNvSpPr/>
            <p:nvPr/>
          </p:nvSpPr>
          <p:spPr>
            <a:xfrm>
              <a:off x="6008550" y="522550"/>
              <a:ext cx="97025" cy="71625"/>
            </a:xfrm>
            <a:custGeom>
              <a:avLst/>
              <a:gdLst/>
              <a:ahLst/>
              <a:cxnLst/>
              <a:rect l="l" t="t" r="r" b="b"/>
              <a:pathLst>
                <a:path w="3881" h="2865" extrusionOk="0">
                  <a:moveTo>
                    <a:pt x="1359" y="496"/>
                  </a:moveTo>
                  <a:cubicBezTo>
                    <a:pt x="1521" y="496"/>
                    <a:pt x="1699" y="524"/>
                    <a:pt x="1884" y="576"/>
                  </a:cubicBezTo>
                  <a:cubicBezTo>
                    <a:pt x="1964" y="598"/>
                    <a:pt x="2015" y="630"/>
                    <a:pt x="2052" y="671"/>
                  </a:cubicBezTo>
                  <a:cubicBezTo>
                    <a:pt x="2233" y="864"/>
                    <a:pt x="2325" y="1166"/>
                    <a:pt x="2233" y="1498"/>
                  </a:cubicBezTo>
                  <a:cubicBezTo>
                    <a:pt x="2139" y="1835"/>
                    <a:pt x="1870" y="2022"/>
                    <a:pt x="1537" y="2022"/>
                  </a:cubicBezTo>
                  <a:cubicBezTo>
                    <a:pt x="1449" y="2022"/>
                    <a:pt x="1356" y="2009"/>
                    <a:pt x="1261" y="1982"/>
                  </a:cubicBezTo>
                  <a:cubicBezTo>
                    <a:pt x="744" y="1837"/>
                    <a:pt x="456" y="1436"/>
                    <a:pt x="577" y="1017"/>
                  </a:cubicBezTo>
                  <a:cubicBezTo>
                    <a:pt x="676" y="653"/>
                    <a:pt x="974" y="496"/>
                    <a:pt x="1359" y="496"/>
                  </a:cubicBezTo>
                  <a:close/>
                  <a:moveTo>
                    <a:pt x="1450" y="1"/>
                  </a:moveTo>
                  <a:cubicBezTo>
                    <a:pt x="830" y="1"/>
                    <a:pt x="368" y="305"/>
                    <a:pt x="208" y="871"/>
                  </a:cubicBezTo>
                  <a:cubicBezTo>
                    <a:pt x="0" y="1618"/>
                    <a:pt x="467" y="2288"/>
                    <a:pt x="1159" y="2481"/>
                  </a:cubicBezTo>
                  <a:cubicBezTo>
                    <a:pt x="1280" y="2515"/>
                    <a:pt x="1400" y="2532"/>
                    <a:pt x="1517" y="2532"/>
                  </a:cubicBezTo>
                  <a:cubicBezTo>
                    <a:pt x="2004" y="2532"/>
                    <a:pt x="2430" y="2245"/>
                    <a:pt x="2576" y="1716"/>
                  </a:cubicBezTo>
                  <a:cubicBezTo>
                    <a:pt x="2678" y="1352"/>
                    <a:pt x="2616" y="1017"/>
                    <a:pt x="2423" y="747"/>
                  </a:cubicBezTo>
                  <a:lnTo>
                    <a:pt x="2430" y="729"/>
                  </a:lnTo>
                  <a:cubicBezTo>
                    <a:pt x="2842" y="919"/>
                    <a:pt x="3116" y="1181"/>
                    <a:pt x="3265" y="1483"/>
                  </a:cubicBezTo>
                  <a:cubicBezTo>
                    <a:pt x="3403" y="1745"/>
                    <a:pt x="3447" y="2051"/>
                    <a:pt x="3407" y="2347"/>
                  </a:cubicBezTo>
                  <a:cubicBezTo>
                    <a:pt x="3378" y="2522"/>
                    <a:pt x="3353" y="2649"/>
                    <a:pt x="3312" y="2751"/>
                  </a:cubicBezTo>
                  <a:lnTo>
                    <a:pt x="3716" y="2864"/>
                  </a:lnTo>
                  <a:cubicBezTo>
                    <a:pt x="3757" y="2747"/>
                    <a:pt x="3793" y="2591"/>
                    <a:pt x="3815" y="2401"/>
                  </a:cubicBezTo>
                  <a:cubicBezTo>
                    <a:pt x="3881" y="1997"/>
                    <a:pt x="3822" y="1560"/>
                    <a:pt x="3625" y="1203"/>
                  </a:cubicBezTo>
                  <a:cubicBezTo>
                    <a:pt x="3378" y="747"/>
                    <a:pt x="2889" y="317"/>
                    <a:pt x="2088" y="95"/>
                  </a:cubicBezTo>
                  <a:cubicBezTo>
                    <a:pt x="1862" y="32"/>
                    <a:pt x="1648" y="1"/>
                    <a:pt x="14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19"/>
            <p:cNvSpPr/>
            <p:nvPr/>
          </p:nvSpPr>
          <p:spPr>
            <a:xfrm>
              <a:off x="6037325" y="415625"/>
              <a:ext cx="101300" cy="75800"/>
            </a:xfrm>
            <a:custGeom>
              <a:avLst/>
              <a:gdLst/>
              <a:ahLst/>
              <a:cxnLst/>
              <a:rect l="l" t="t" r="r" b="b"/>
              <a:pathLst>
                <a:path w="4052" h="3032" extrusionOk="0">
                  <a:moveTo>
                    <a:pt x="405" y="1"/>
                  </a:moveTo>
                  <a:lnTo>
                    <a:pt x="1" y="1771"/>
                  </a:lnTo>
                  <a:lnTo>
                    <a:pt x="1721" y="2415"/>
                  </a:lnTo>
                  <a:cubicBezTo>
                    <a:pt x="1735" y="2274"/>
                    <a:pt x="1750" y="2102"/>
                    <a:pt x="1797" y="1895"/>
                  </a:cubicBezTo>
                  <a:cubicBezTo>
                    <a:pt x="1944" y="1262"/>
                    <a:pt x="2269" y="994"/>
                    <a:pt x="2660" y="994"/>
                  </a:cubicBezTo>
                  <a:cubicBezTo>
                    <a:pt x="2725" y="994"/>
                    <a:pt x="2792" y="1002"/>
                    <a:pt x="2861" y="1017"/>
                  </a:cubicBezTo>
                  <a:cubicBezTo>
                    <a:pt x="3356" y="1130"/>
                    <a:pt x="3571" y="1603"/>
                    <a:pt x="3461" y="2077"/>
                  </a:cubicBezTo>
                  <a:cubicBezTo>
                    <a:pt x="3385" y="2412"/>
                    <a:pt x="3203" y="2689"/>
                    <a:pt x="3076" y="2820"/>
                  </a:cubicBezTo>
                  <a:lnTo>
                    <a:pt x="3429" y="3032"/>
                  </a:lnTo>
                  <a:cubicBezTo>
                    <a:pt x="3582" y="2882"/>
                    <a:pt x="3775" y="2568"/>
                    <a:pt x="3866" y="2165"/>
                  </a:cubicBezTo>
                  <a:cubicBezTo>
                    <a:pt x="4052" y="1363"/>
                    <a:pt x="3640" y="663"/>
                    <a:pt x="2919" y="500"/>
                  </a:cubicBezTo>
                  <a:cubicBezTo>
                    <a:pt x="2820" y="477"/>
                    <a:pt x="2726" y="467"/>
                    <a:pt x="2636" y="467"/>
                  </a:cubicBezTo>
                  <a:cubicBezTo>
                    <a:pt x="2302" y="467"/>
                    <a:pt x="2032" y="611"/>
                    <a:pt x="1847" y="809"/>
                  </a:cubicBezTo>
                  <a:cubicBezTo>
                    <a:pt x="1662" y="1006"/>
                    <a:pt x="1534" y="1275"/>
                    <a:pt x="1469" y="1559"/>
                  </a:cubicBezTo>
                  <a:cubicBezTo>
                    <a:pt x="1437" y="1699"/>
                    <a:pt x="1429" y="1778"/>
                    <a:pt x="1422" y="1866"/>
                  </a:cubicBezTo>
                  <a:lnTo>
                    <a:pt x="504" y="1509"/>
                  </a:lnTo>
                  <a:lnTo>
                    <a:pt x="828" y="98"/>
                  </a:lnTo>
                  <a:lnTo>
                    <a:pt x="4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19"/>
            <p:cNvSpPr/>
            <p:nvPr/>
          </p:nvSpPr>
          <p:spPr>
            <a:xfrm>
              <a:off x="6059025" y="320725"/>
              <a:ext cx="98375" cy="69075"/>
            </a:xfrm>
            <a:custGeom>
              <a:avLst/>
              <a:gdLst/>
              <a:ahLst/>
              <a:cxnLst/>
              <a:rect l="l" t="t" r="r" b="b"/>
              <a:pathLst>
                <a:path w="3935" h="2763" extrusionOk="0">
                  <a:moveTo>
                    <a:pt x="73" y="0"/>
                  </a:moveTo>
                  <a:lnTo>
                    <a:pt x="0" y="390"/>
                  </a:lnTo>
                  <a:lnTo>
                    <a:pt x="3861" y="2762"/>
                  </a:lnTo>
                  <a:lnTo>
                    <a:pt x="3935" y="2376"/>
                  </a:lnTo>
                  <a:lnTo>
                    <a:pt x="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19"/>
            <p:cNvSpPr/>
            <p:nvPr/>
          </p:nvSpPr>
          <p:spPr>
            <a:xfrm>
              <a:off x="6072225" y="238025"/>
              <a:ext cx="100100" cy="65525"/>
            </a:xfrm>
            <a:custGeom>
              <a:avLst/>
              <a:gdLst/>
              <a:ahLst/>
              <a:cxnLst/>
              <a:rect l="l" t="t" r="r" b="b"/>
              <a:pathLst>
                <a:path w="4004" h="2621" extrusionOk="0">
                  <a:moveTo>
                    <a:pt x="55" y="1"/>
                  </a:moveTo>
                  <a:lnTo>
                    <a:pt x="0" y="394"/>
                  </a:lnTo>
                  <a:lnTo>
                    <a:pt x="3945" y="2620"/>
                  </a:lnTo>
                  <a:lnTo>
                    <a:pt x="4004" y="2234"/>
                  </a:lnTo>
                  <a:lnTo>
                    <a:pt x="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7" name="Google Shape;2137;p119"/>
          <p:cNvGrpSpPr/>
          <p:nvPr/>
        </p:nvGrpSpPr>
        <p:grpSpPr>
          <a:xfrm rot="10800000">
            <a:off x="997825" y="821288"/>
            <a:ext cx="3491115" cy="1564380"/>
            <a:chOff x="1446300" y="238025"/>
            <a:chExt cx="4726025" cy="2074225"/>
          </a:xfrm>
        </p:grpSpPr>
        <p:sp>
          <p:nvSpPr>
            <p:cNvPr id="2138" name="Google Shape;2138;p119"/>
            <p:cNvSpPr/>
            <p:nvPr/>
          </p:nvSpPr>
          <p:spPr>
            <a:xfrm>
              <a:off x="1446300" y="257075"/>
              <a:ext cx="101875" cy="56750"/>
            </a:xfrm>
            <a:custGeom>
              <a:avLst/>
              <a:gdLst/>
              <a:ahLst/>
              <a:cxnLst/>
              <a:rect l="l" t="t" r="r" b="b"/>
              <a:pathLst>
                <a:path w="4075" h="2270" extrusionOk="0">
                  <a:moveTo>
                    <a:pt x="3801" y="0"/>
                  </a:moveTo>
                  <a:lnTo>
                    <a:pt x="1965" y="32"/>
                  </a:lnTo>
                  <a:cubicBezTo>
                    <a:pt x="2005" y="167"/>
                    <a:pt x="2052" y="331"/>
                    <a:pt x="2085" y="547"/>
                  </a:cubicBezTo>
                  <a:cubicBezTo>
                    <a:pt x="2201" y="1293"/>
                    <a:pt x="1903" y="1668"/>
                    <a:pt x="1418" y="1749"/>
                  </a:cubicBezTo>
                  <a:cubicBezTo>
                    <a:pt x="1373" y="1756"/>
                    <a:pt x="1329" y="1759"/>
                    <a:pt x="1286" y="1759"/>
                  </a:cubicBezTo>
                  <a:cubicBezTo>
                    <a:pt x="854" y="1759"/>
                    <a:pt x="537" y="1422"/>
                    <a:pt x="471" y="987"/>
                  </a:cubicBezTo>
                  <a:cubicBezTo>
                    <a:pt x="420" y="644"/>
                    <a:pt x="490" y="320"/>
                    <a:pt x="555" y="153"/>
                  </a:cubicBezTo>
                  <a:lnTo>
                    <a:pt x="150" y="84"/>
                  </a:lnTo>
                  <a:cubicBezTo>
                    <a:pt x="63" y="281"/>
                    <a:pt x="1" y="644"/>
                    <a:pt x="63" y="1053"/>
                  </a:cubicBezTo>
                  <a:cubicBezTo>
                    <a:pt x="176" y="1790"/>
                    <a:pt x="712" y="2270"/>
                    <a:pt x="1358" y="2270"/>
                  </a:cubicBezTo>
                  <a:cubicBezTo>
                    <a:pt x="1423" y="2270"/>
                    <a:pt x="1490" y="2265"/>
                    <a:pt x="1557" y="2255"/>
                  </a:cubicBezTo>
                  <a:cubicBezTo>
                    <a:pt x="2030" y="2182"/>
                    <a:pt x="2314" y="1890"/>
                    <a:pt x="2438" y="1570"/>
                  </a:cubicBezTo>
                  <a:cubicBezTo>
                    <a:pt x="2541" y="1319"/>
                    <a:pt x="2559" y="1020"/>
                    <a:pt x="2515" y="732"/>
                  </a:cubicBezTo>
                  <a:cubicBezTo>
                    <a:pt x="2494" y="594"/>
                    <a:pt x="2472" y="513"/>
                    <a:pt x="2445" y="429"/>
                  </a:cubicBezTo>
                  <a:lnTo>
                    <a:pt x="3429" y="426"/>
                  </a:lnTo>
                  <a:lnTo>
                    <a:pt x="3648" y="1858"/>
                  </a:lnTo>
                  <a:lnTo>
                    <a:pt x="4074" y="1792"/>
                  </a:lnTo>
                  <a:lnTo>
                    <a:pt x="38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19"/>
            <p:cNvSpPr/>
            <p:nvPr/>
          </p:nvSpPr>
          <p:spPr>
            <a:xfrm>
              <a:off x="1464900" y="359100"/>
              <a:ext cx="104025" cy="66775"/>
            </a:xfrm>
            <a:custGeom>
              <a:avLst/>
              <a:gdLst/>
              <a:ahLst/>
              <a:cxnLst/>
              <a:rect l="l" t="t" r="r" b="b"/>
              <a:pathLst>
                <a:path w="4161" h="2671" extrusionOk="0">
                  <a:moveTo>
                    <a:pt x="2613" y="500"/>
                  </a:moveTo>
                  <a:cubicBezTo>
                    <a:pt x="3197" y="500"/>
                    <a:pt x="3543" y="700"/>
                    <a:pt x="3607" y="1026"/>
                  </a:cubicBezTo>
                  <a:cubicBezTo>
                    <a:pt x="3712" y="1547"/>
                    <a:pt x="3162" y="1900"/>
                    <a:pt x="2248" y="2087"/>
                  </a:cubicBezTo>
                  <a:cubicBezTo>
                    <a:pt x="1968" y="2144"/>
                    <a:pt x="1714" y="2173"/>
                    <a:pt x="1493" y="2173"/>
                  </a:cubicBezTo>
                  <a:cubicBezTo>
                    <a:pt x="962" y="2173"/>
                    <a:pt x="618" y="2005"/>
                    <a:pt x="543" y="1642"/>
                  </a:cubicBezTo>
                  <a:cubicBezTo>
                    <a:pt x="452" y="1183"/>
                    <a:pt x="941" y="775"/>
                    <a:pt x="1906" y="578"/>
                  </a:cubicBezTo>
                  <a:cubicBezTo>
                    <a:pt x="2170" y="525"/>
                    <a:pt x="2406" y="500"/>
                    <a:pt x="2613" y="500"/>
                  </a:cubicBezTo>
                  <a:close/>
                  <a:moveTo>
                    <a:pt x="2513" y="0"/>
                  </a:moveTo>
                  <a:cubicBezTo>
                    <a:pt x="2298" y="0"/>
                    <a:pt x="2064" y="25"/>
                    <a:pt x="1811" y="76"/>
                  </a:cubicBezTo>
                  <a:cubicBezTo>
                    <a:pt x="583" y="334"/>
                    <a:pt x="1" y="965"/>
                    <a:pt x="149" y="1690"/>
                  </a:cubicBezTo>
                  <a:cubicBezTo>
                    <a:pt x="280" y="2330"/>
                    <a:pt x="787" y="2670"/>
                    <a:pt x="1601" y="2670"/>
                  </a:cubicBezTo>
                  <a:cubicBezTo>
                    <a:pt x="1834" y="2670"/>
                    <a:pt x="2091" y="2642"/>
                    <a:pt x="2372" y="2586"/>
                  </a:cubicBezTo>
                  <a:cubicBezTo>
                    <a:pt x="3556" y="2345"/>
                    <a:pt x="4161" y="1759"/>
                    <a:pt x="4004" y="975"/>
                  </a:cubicBezTo>
                  <a:cubicBezTo>
                    <a:pt x="3883" y="375"/>
                    <a:pt x="3353" y="0"/>
                    <a:pt x="2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19"/>
            <p:cNvSpPr/>
            <p:nvPr/>
          </p:nvSpPr>
          <p:spPr>
            <a:xfrm>
              <a:off x="1487950" y="466000"/>
              <a:ext cx="118950" cy="115325"/>
            </a:xfrm>
            <a:custGeom>
              <a:avLst/>
              <a:gdLst/>
              <a:ahLst/>
              <a:cxnLst/>
              <a:rect l="l" t="t" r="r" b="b"/>
              <a:pathLst>
                <a:path w="4758" h="4613" extrusionOk="0">
                  <a:moveTo>
                    <a:pt x="3873" y="0"/>
                  </a:moveTo>
                  <a:lnTo>
                    <a:pt x="0" y="728"/>
                  </a:lnTo>
                  <a:lnTo>
                    <a:pt x="124" y="1199"/>
                  </a:lnTo>
                  <a:lnTo>
                    <a:pt x="1781" y="871"/>
                  </a:lnTo>
                  <a:cubicBezTo>
                    <a:pt x="2361" y="758"/>
                    <a:pt x="3005" y="619"/>
                    <a:pt x="3483" y="506"/>
                  </a:cubicBezTo>
                  <a:lnTo>
                    <a:pt x="3483" y="518"/>
                  </a:lnTo>
                  <a:cubicBezTo>
                    <a:pt x="3061" y="743"/>
                    <a:pt x="2609" y="1024"/>
                    <a:pt x="2121" y="1345"/>
                  </a:cubicBezTo>
                  <a:lnTo>
                    <a:pt x="470" y="2433"/>
                  </a:lnTo>
                  <a:lnTo>
                    <a:pt x="569" y="2805"/>
                  </a:lnTo>
                  <a:lnTo>
                    <a:pt x="2590" y="2995"/>
                  </a:lnTo>
                  <a:cubicBezTo>
                    <a:pt x="3166" y="3050"/>
                    <a:pt x="3680" y="3082"/>
                    <a:pt x="4161" y="3093"/>
                  </a:cubicBezTo>
                  <a:lnTo>
                    <a:pt x="4164" y="3111"/>
                  </a:lnTo>
                  <a:cubicBezTo>
                    <a:pt x="3691" y="3232"/>
                    <a:pt x="3061" y="3432"/>
                    <a:pt x="2536" y="3600"/>
                  </a:cubicBezTo>
                  <a:lnTo>
                    <a:pt x="893" y="4131"/>
                  </a:lnTo>
                  <a:lnTo>
                    <a:pt x="1016" y="4612"/>
                  </a:lnTo>
                  <a:lnTo>
                    <a:pt x="4758" y="3378"/>
                  </a:lnTo>
                  <a:lnTo>
                    <a:pt x="4594" y="2751"/>
                  </a:lnTo>
                  <a:lnTo>
                    <a:pt x="2580" y="2557"/>
                  </a:lnTo>
                  <a:cubicBezTo>
                    <a:pt x="2087" y="2516"/>
                    <a:pt x="1656" y="2492"/>
                    <a:pt x="1267" y="2492"/>
                  </a:cubicBezTo>
                  <a:cubicBezTo>
                    <a:pt x="1241" y="2492"/>
                    <a:pt x="1216" y="2492"/>
                    <a:pt x="1191" y="2492"/>
                  </a:cubicBezTo>
                  <a:lnTo>
                    <a:pt x="1188" y="2474"/>
                  </a:lnTo>
                  <a:cubicBezTo>
                    <a:pt x="1556" y="2277"/>
                    <a:pt x="1942" y="2036"/>
                    <a:pt x="2368" y="1756"/>
                  </a:cubicBezTo>
                  <a:lnTo>
                    <a:pt x="4036" y="623"/>
                  </a:lnTo>
                  <a:lnTo>
                    <a:pt x="38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19"/>
            <p:cNvSpPr/>
            <p:nvPr/>
          </p:nvSpPr>
          <p:spPr>
            <a:xfrm>
              <a:off x="1529275" y="610425"/>
              <a:ext cx="123100" cy="119700"/>
            </a:xfrm>
            <a:custGeom>
              <a:avLst/>
              <a:gdLst/>
              <a:ahLst/>
              <a:cxnLst/>
              <a:rect l="l" t="t" r="r" b="b"/>
              <a:pathLst>
                <a:path w="4924" h="4788" extrusionOk="0">
                  <a:moveTo>
                    <a:pt x="3819" y="1"/>
                  </a:moveTo>
                  <a:lnTo>
                    <a:pt x="1" y="981"/>
                  </a:lnTo>
                  <a:lnTo>
                    <a:pt x="154" y="1440"/>
                  </a:lnTo>
                  <a:lnTo>
                    <a:pt x="1786" y="1011"/>
                  </a:lnTo>
                  <a:cubicBezTo>
                    <a:pt x="2358" y="858"/>
                    <a:pt x="2992" y="675"/>
                    <a:pt x="3462" y="530"/>
                  </a:cubicBezTo>
                  <a:lnTo>
                    <a:pt x="3466" y="540"/>
                  </a:lnTo>
                  <a:cubicBezTo>
                    <a:pt x="3057" y="795"/>
                    <a:pt x="2624" y="1105"/>
                    <a:pt x="2158" y="1458"/>
                  </a:cubicBezTo>
                  <a:lnTo>
                    <a:pt x="584" y="2653"/>
                  </a:lnTo>
                  <a:lnTo>
                    <a:pt x="705" y="3017"/>
                  </a:lnTo>
                  <a:lnTo>
                    <a:pt x="2733" y="3072"/>
                  </a:lnTo>
                  <a:cubicBezTo>
                    <a:pt x="3023" y="3081"/>
                    <a:pt x="3296" y="3086"/>
                    <a:pt x="3557" y="3086"/>
                  </a:cubicBezTo>
                  <a:cubicBezTo>
                    <a:pt x="3818" y="3086"/>
                    <a:pt x="4066" y="3081"/>
                    <a:pt x="4307" y="3072"/>
                  </a:cubicBezTo>
                  <a:lnTo>
                    <a:pt x="4315" y="3087"/>
                  </a:lnTo>
                  <a:cubicBezTo>
                    <a:pt x="3844" y="3236"/>
                    <a:pt x="3232" y="3476"/>
                    <a:pt x="2723" y="3681"/>
                  </a:cubicBezTo>
                  <a:lnTo>
                    <a:pt x="1116" y="4318"/>
                  </a:lnTo>
                  <a:lnTo>
                    <a:pt x="1273" y="4788"/>
                  </a:lnTo>
                  <a:lnTo>
                    <a:pt x="4923" y="3313"/>
                  </a:lnTo>
                  <a:lnTo>
                    <a:pt x="4719" y="2701"/>
                  </a:lnTo>
                  <a:lnTo>
                    <a:pt x="2694" y="2639"/>
                  </a:lnTo>
                  <a:cubicBezTo>
                    <a:pt x="2526" y="2635"/>
                    <a:pt x="2365" y="2633"/>
                    <a:pt x="2210" y="2633"/>
                  </a:cubicBezTo>
                  <a:cubicBezTo>
                    <a:pt x="1882" y="2633"/>
                    <a:pt x="1583" y="2642"/>
                    <a:pt x="1305" y="2664"/>
                  </a:cubicBezTo>
                  <a:lnTo>
                    <a:pt x="1302" y="2646"/>
                  </a:lnTo>
                  <a:cubicBezTo>
                    <a:pt x="1655" y="2423"/>
                    <a:pt x="2023" y="2158"/>
                    <a:pt x="2431" y="1852"/>
                  </a:cubicBezTo>
                  <a:lnTo>
                    <a:pt x="4023" y="613"/>
                  </a:lnTo>
                  <a:lnTo>
                    <a:pt x="38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19"/>
            <p:cNvSpPr/>
            <p:nvPr/>
          </p:nvSpPr>
          <p:spPr>
            <a:xfrm>
              <a:off x="1606875" y="808450"/>
              <a:ext cx="111250" cy="67050"/>
            </a:xfrm>
            <a:custGeom>
              <a:avLst/>
              <a:gdLst/>
              <a:ahLst/>
              <a:cxnLst/>
              <a:rect l="l" t="t" r="r" b="b"/>
              <a:pathLst>
                <a:path w="4450" h="2682" extrusionOk="0">
                  <a:moveTo>
                    <a:pt x="3612" y="0"/>
                  </a:moveTo>
                  <a:lnTo>
                    <a:pt x="1" y="1556"/>
                  </a:lnTo>
                  <a:lnTo>
                    <a:pt x="205" y="2022"/>
                  </a:lnTo>
                  <a:lnTo>
                    <a:pt x="1837" y="1315"/>
                  </a:lnTo>
                  <a:lnTo>
                    <a:pt x="2427" y="2681"/>
                  </a:lnTo>
                  <a:lnTo>
                    <a:pt x="2813" y="2514"/>
                  </a:lnTo>
                  <a:lnTo>
                    <a:pt x="2223" y="1151"/>
                  </a:lnTo>
                  <a:lnTo>
                    <a:pt x="3422" y="634"/>
                  </a:lnTo>
                  <a:lnTo>
                    <a:pt x="4059" y="2109"/>
                  </a:lnTo>
                  <a:lnTo>
                    <a:pt x="4449" y="1942"/>
                  </a:lnTo>
                  <a:lnTo>
                    <a:pt x="36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19"/>
            <p:cNvSpPr/>
            <p:nvPr/>
          </p:nvSpPr>
          <p:spPr>
            <a:xfrm>
              <a:off x="1679550" y="921200"/>
              <a:ext cx="24175" cy="36625"/>
            </a:xfrm>
            <a:custGeom>
              <a:avLst/>
              <a:gdLst/>
              <a:ahLst/>
              <a:cxnLst/>
              <a:rect l="l" t="t" r="r" b="b"/>
              <a:pathLst>
                <a:path w="967" h="1465" extrusionOk="0">
                  <a:moveTo>
                    <a:pt x="344" y="0"/>
                  </a:moveTo>
                  <a:lnTo>
                    <a:pt x="1" y="165"/>
                  </a:lnTo>
                  <a:lnTo>
                    <a:pt x="624" y="1465"/>
                  </a:lnTo>
                  <a:lnTo>
                    <a:pt x="967" y="1301"/>
                  </a:lnTo>
                  <a:lnTo>
                    <a:pt x="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19"/>
            <p:cNvSpPr/>
            <p:nvPr/>
          </p:nvSpPr>
          <p:spPr>
            <a:xfrm>
              <a:off x="1689400" y="983700"/>
              <a:ext cx="105400" cy="75450"/>
            </a:xfrm>
            <a:custGeom>
              <a:avLst/>
              <a:gdLst/>
              <a:ahLst/>
              <a:cxnLst/>
              <a:rect l="l" t="t" r="r" b="b"/>
              <a:pathLst>
                <a:path w="4216" h="3018" extrusionOk="0">
                  <a:moveTo>
                    <a:pt x="2872" y="469"/>
                  </a:moveTo>
                  <a:cubicBezTo>
                    <a:pt x="3166" y="469"/>
                    <a:pt x="3373" y="576"/>
                    <a:pt x="3476" y="772"/>
                  </a:cubicBezTo>
                  <a:cubicBezTo>
                    <a:pt x="3728" y="1241"/>
                    <a:pt x="3297" y="1737"/>
                    <a:pt x="2475" y="2174"/>
                  </a:cubicBezTo>
                  <a:cubicBezTo>
                    <a:pt x="2017" y="2418"/>
                    <a:pt x="1616" y="2550"/>
                    <a:pt x="1305" y="2550"/>
                  </a:cubicBezTo>
                  <a:cubicBezTo>
                    <a:pt x="1033" y="2550"/>
                    <a:pt x="828" y="2449"/>
                    <a:pt x="715" y="2233"/>
                  </a:cubicBezTo>
                  <a:cubicBezTo>
                    <a:pt x="496" y="1821"/>
                    <a:pt x="846" y="1289"/>
                    <a:pt x="1717" y="826"/>
                  </a:cubicBezTo>
                  <a:cubicBezTo>
                    <a:pt x="2179" y="581"/>
                    <a:pt x="2571" y="469"/>
                    <a:pt x="2872" y="469"/>
                  </a:cubicBezTo>
                  <a:close/>
                  <a:moveTo>
                    <a:pt x="2756" y="0"/>
                  </a:moveTo>
                  <a:cubicBezTo>
                    <a:pt x="2389" y="0"/>
                    <a:pt x="1959" y="118"/>
                    <a:pt x="1483" y="371"/>
                  </a:cubicBezTo>
                  <a:cubicBezTo>
                    <a:pt x="380" y="969"/>
                    <a:pt x="0" y="1737"/>
                    <a:pt x="350" y="2393"/>
                  </a:cubicBezTo>
                  <a:cubicBezTo>
                    <a:pt x="570" y="2806"/>
                    <a:pt x="933" y="3017"/>
                    <a:pt x="1409" y="3017"/>
                  </a:cubicBezTo>
                  <a:cubicBezTo>
                    <a:pt x="1785" y="3017"/>
                    <a:pt x="2231" y="2886"/>
                    <a:pt x="2733" y="2619"/>
                  </a:cubicBezTo>
                  <a:cubicBezTo>
                    <a:pt x="3800" y="2054"/>
                    <a:pt x="4216" y="1318"/>
                    <a:pt x="3840" y="611"/>
                  </a:cubicBezTo>
                  <a:cubicBezTo>
                    <a:pt x="3633" y="218"/>
                    <a:pt x="3254" y="0"/>
                    <a:pt x="2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19"/>
            <p:cNvSpPr/>
            <p:nvPr/>
          </p:nvSpPr>
          <p:spPr>
            <a:xfrm>
              <a:off x="1740050" y="1110100"/>
              <a:ext cx="21075" cy="17950"/>
            </a:xfrm>
            <a:custGeom>
              <a:avLst/>
              <a:gdLst/>
              <a:ahLst/>
              <a:cxnLst/>
              <a:rect l="l" t="t" r="r" b="b"/>
              <a:pathLst>
                <a:path w="843" h="718" extrusionOk="0">
                  <a:moveTo>
                    <a:pt x="447" y="1"/>
                  </a:moveTo>
                  <a:cubicBezTo>
                    <a:pt x="382" y="1"/>
                    <a:pt x="314" y="19"/>
                    <a:pt x="248" y="58"/>
                  </a:cubicBezTo>
                  <a:cubicBezTo>
                    <a:pt x="66" y="164"/>
                    <a:pt x="0" y="364"/>
                    <a:pt x="102" y="539"/>
                  </a:cubicBezTo>
                  <a:cubicBezTo>
                    <a:pt x="170" y="659"/>
                    <a:pt x="276" y="718"/>
                    <a:pt x="391" y="718"/>
                  </a:cubicBezTo>
                  <a:cubicBezTo>
                    <a:pt x="458" y="718"/>
                    <a:pt x="527" y="698"/>
                    <a:pt x="594" y="659"/>
                  </a:cubicBezTo>
                  <a:cubicBezTo>
                    <a:pt x="784" y="550"/>
                    <a:pt x="842" y="353"/>
                    <a:pt x="740" y="175"/>
                  </a:cubicBezTo>
                  <a:cubicBezTo>
                    <a:pt x="674" y="62"/>
                    <a:pt x="565" y="1"/>
                    <a:pt x="4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19"/>
            <p:cNvSpPr/>
            <p:nvPr/>
          </p:nvSpPr>
          <p:spPr>
            <a:xfrm>
              <a:off x="1776200" y="1133125"/>
              <a:ext cx="106125" cy="74100"/>
            </a:xfrm>
            <a:custGeom>
              <a:avLst/>
              <a:gdLst/>
              <a:ahLst/>
              <a:cxnLst/>
              <a:rect l="l" t="t" r="r" b="b"/>
              <a:pathLst>
                <a:path w="4245" h="2964" extrusionOk="0">
                  <a:moveTo>
                    <a:pt x="2880" y="451"/>
                  </a:moveTo>
                  <a:cubicBezTo>
                    <a:pt x="3128" y="451"/>
                    <a:pt x="3346" y="560"/>
                    <a:pt x="3479" y="773"/>
                  </a:cubicBezTo>
                  <a:cubicBezTo>
                    <a:pt x="3763" y="1225"/>
                    <a:pt x="3472" y="1694"/>
                    <a:pt x="2926" y="2041"/>
                  </a:cubicBezTo>
                  <a:cubicBezTo>
                    <a:pt x="2857" y="2084"/>
                    <a:pt x="2798" y="2099"/>
                    <a:pt x="2744" y="2099"/>
                  </a:cubicBezTo>
                  <a:cubicBezTo>
                    <a:pt x="2738" y="2099"/>
                    <a:pt x="2731" y="2099"/>
                    <a:pt x="2725" y="2099"/>
                  </a:cubicBezTo>
                  <a:cubicBezTo>
                    <a:pt x="2468" y="2099"/>
                    <a:pt x="2190" y="1964"/>
                    <a:pt x="2011" y="1680"/>
                  </a:cubicBezTo>
                  <a:cubicBezTo>
                    <a:pt x="1774" y="1305"/>
                    <a:pt x="1902" y="886"/>
                    <a:pt x="2299" y="635"/>
                  </a:cubicBezTo>
                  <a:cubicBezTo>
                    <a:pt x="2494" y="512"/>
                    <a:pt x="2695" y="451"/>
                    <a:pt x="2880" y="451"/>
                  </a:cubicBezTo>
                  <a:close/>
                  <a:moveTo>
                    <a:pt x="2755" y="1"/>
                  </a:moveTo>
                  <a:cubicBezTo>
                    <a:pt x="2496" y="1"/>
                    <a:pt x="2233" y="76"/>
                    <a:pt x="2001" y="223"/>
                  </a:cubicBezTo>
                  <a:cubicBezTo>
                    <a:pt x="1454" y="569"/>
                    <a:pt x="1254" y="1214"/>
                    <a:pt x="1618" y="1790"/>
                  </a:cubicBezTo>
                  <a:cubicBezTo>
                    <a:pt x="1818" y="2110"/>
                    <a:pt x="2110" y="2285"/>
                    <a:pt x="2438" y="2325"/>
                  </a:cubicBezTo>
                  <a:lnTo>
                    <a:pt x="2448" y="2340"/>
                  </a:lnTo>
                  <a:cubicBezTo>
                    <a:pt x="2184" y="2455"/>
                    <a:pt x="1936" y="2507"/>
                    <a:pt x="1707" y="2507"/>
                  </a:cubicBezTo>
                  <a:cubicBezTo>
                    <a:pt x="1574" y="2507"/>
                    <a:pt x="1447" y="2489"/>
                    <a:pt x="1327" y="2456"/>
                  </a:cubicBezTo>
                  <a:cubicBezTo>
                    <a:pt x="1039" y="2383"/>
                    <a:pt x="787" y="2212"/>
                    <a:pt x="594" y="1983"/>
                  </a:cubicBezTo>
                  <a:cubicBezTo>
                    <a:pt x="485" y="1844"/>
                    <a:pt x="409" y="1742"/>
                    <a:pt x="358" y="1640"/>
                  </a:cubicBezTo>
                  <a:lnTo>
                    <a:pt x="0" y="1866"/>
                  </a:lnTo>
                  <a:cubicBezTo>
                    <a:pt x="62" y="1972"/>
                    <a:pt x="153" y="2106"/>
                    <a:pt x="281" y="2249"/>
                  </a:cubicBezTo>
                  <a:cubicBezTo>
                    <a:pt x="536" y="2569"/>
                    <a:pt x="900" y="2817"/>
                    <a:pt x="1298" y="2911"/>
                  </a:cubicBezTo>
                  <a:cubicBezTo>
                    <a:pt x="1437" y="2945"/>
                    <a:pt x="1587" y="2963"/>
                    <a:pt x="1746" y="2963"/>
                  </a:cubicBezTo>
                  <a:cubicBezTo>
                    <a:pt x="2162" y="2963"/>
                    <a:pt x="2639" y="2835"/>
                    <a:pt x="3148" y="2511"/>
                  </a:cubicBezTo>
                  <a:cubicBezTo>
                    <a:pt x="3968" y="1993"/>
                    <a:pt x="4244" y="1254"/>
                    <a:pt x="3829" y="598"/>
                  </a:cubicBezTo>
                  <a:cubicBezTo>
                    <a:pt x="3576" y="194"/>
                    <a:pt x="3171" y="1"/>
                    <a:pt x="27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19"/>
            <p:cNvSpPr/>
            <p:nvPr/>
          </p:nvSpPr>
          <p:spPr>
            <a:xfrm>
              <a:off x="1837850" y="1222200"/>
              <a:ext cx="106975" cy="81275"/>
            </a:xfrm>
            <a:custGeom>
              <a:avLst/>
              <a:gdLst/>
              <a:ahLst/>
              <a:cxnLst/>
              <a:rect l="l" t="t" r="r" b="b"/>
              <a:pathLst>
                <a:path w="4279" h="3251" extrusionOk="0">
                  <a:moveTo>
                    <a:pt x="3239" y="1"/>
                  </a:moveTo>
                  <a:lnTo>
                    <a:pt x="1608" y="842"/>
                  </a:lnTo>
                  <a:cubicBezTo>
                    <a:pt x="1702" y="948"/>
                    <a:pt x="1819" y="1072"/>
                    <a:pt x="1939" y="1250"/>
                  </a:cubicBezTo>
                  <a:cubicBezTo>
                    <a:pt x="2376" y="1874"/>
                    <a:pt x="2274" y="2340"/>
                    <a:pt x="1877" y="2624"/>
                  </a:cubicBezTo>
                  <a:cubicBezTo>
                    <a:pt x="1730" y="2727"/>
                    <a:pt x="1573" y="2774"/>
                    <a:pt x="1419" y="2774"/>
                  </a:cubicBezTo>
                  <a:cubicBezTo>
                    <a:pt x="1138" y="2774"/>
                    <a:pt x="868" y="2618"/>
                    <a:pt x="690" y="2361"/>
                  </a:cubicBezTo>
                  <a:cubicBezTo>
                    <a:pt x="493" y="2077"/>
                    <a:pt x="409" y="1756"/>
                    <a:pt x="394" y="1575"/>
                  </a:cubicBezTo>
                  <a:lnTo>
                    <a:pt x="1" y="1694"/>
                  </a:lnTo>
                  <a:cubicBezTo>
                    <a:pt x="8" y="1909"/>
                    <a:pt x="114" y="2263"/>
                    <a:pt x="351" y="2602"/>
                  </a:cubicBezTo>
                  <a:cubicBezTo>
                    <a:pt x="650" y="3027"/>
                    <a:pt x="1075" y="3251"/>
                    <a:pt x="1501" y="3251"/>
                  </a:cubicBezTo>
                  <a:cubicBezTo>
                    <a:pt x="1750" y="3251"/>
                    <a:pt x="1999" y="3174"/>
                    <a:pt x="2223" y="3017"/>
                  </a:cubicBezTo>
                  <a:cubicBezTo>
                    <a:pt x="2613" y="2744"/>
                    <a:pt x="2740" y="2354"/>
                    <a:pt x="2711" y="2015"/>
                  </a:cubicBezTo>
                  <a:cubicBezTo>
                    <a:pt x="2693" y="1742"/>
                    <a:pt x="2577" y="1469"/>
                    <a:pt x="2409" y="1228"/>
                  </a:cubicBezTo>
                  <a:cubicBezTo>
                    <a:pt x="2329" y="1112"/>
                    <a:pt x="2274" y="1053"/>
                    <a:pt x="2212" y="988"/>
                  </a:cubicBezTo>
                  <a:lnTo>
                    <a:pt x="3094" y="551"/>
                  </a:lnTo>
                  <a:lnTo>
                    <a:pt x="3925" y="1735"/>
                  </a:lnTo>
                  <a:lnTo>
                    <a:pt x="4278" y="1487"/>
                  </a:lnTo>
                  <a:lnTo>
                    <a:pt x="32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19"/>
            <p:cNvSpPr/>
            <p:nvPr/>
          </p:nvSpPr>
          <p:spPr>
            <a:xfrm>
              <a:off x="1891400" y="1325025"/>
              <a:ext cx="114800" cy="39550"/>
            </a:xfrm>
            <a:custGeom>
              <a:avLst/>
              <a:gdLst/>
              <a:ahLst/>
              <a:cxnLst/>
              <a:rect l="l" t="t" r="r" b="b"/>
              <a:pathLst>
                <a:path w="4592" h="1582" extrusionOk="0">
                  <a:moveTo>
                    <a:pt x="4351" y="1"/>
                  </a:moveTo>
                  <a:lnTo>
                    <a:pt x="1" y="1272"/>
                  </a:lnTo>
                  <a:lnTo>
                    <a:pt x="238" y="1581"/>
                  </a:lnTo>
                  <a:lnTo>
                    <a:pt x="4591" y="314"/>
                  </a:lnTo>
                  <a:lnTo>
                    <a:pt x="43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19"/>
            <p:cNvSpPr/>
            <p:nvPr/>
          </p:nvSpPr>
          <p:spPr>
            <a:xfrm>
              <a:off x="1945050" y="1390225"/>
              <a:ext cx="113775" cy="43325"/>
            </a:xfrm>
            <a:custGeom>
              <a:avLst/>
              <a:gdLst/>
              <a:ahLst/>
              <a:cxnLst/>
              <a:rect l="l" t="t" r="r" b="b"/>
              <a:pathLst>
                <a:path w="4551" h="1733" extrusionOk="0">
                  <a:moveTo>
                    <a:pt x="4300" y="1"/>
                  </a:moveTo>
                  <a:lnTo>
                    <a:pt x="1" y="1429"/>
                  </a:lnTo>
                  <a:lnTo>
                    <a:pt x="249" y="1732"/>
                  </a:lnTo>
                  <a:lnTo>
                    <a:pt x="4551" y="307"/>
                  </a:lnTo>
                  <a:lnTo>
                    <a:pt x="43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19"/>
            <p:cNvSpPr/>
            <p:nvPr/>
          </p:nvSpPr>
          <p:spPr>
            <a:xfrm>
              <a:off x="2012825" y="1439525"/>
              <a:ext cx="105575" cy="86100"/>
            </a:xfrm>
            <a:custGeom>
              <a:avLst/>
              <a:gdLst/>
              <a:ahLst/>
              <a:cxnLst/>
              <a:rect l="l" t="t" r="r" b="b"/>
              <a:pathLst>
                <a:path w="4223" h="3444" extrusionOk="0">
                  <a:moveTo>
                    <a:pt x="3010" y="0"/>
                  </a:moveTo>
                  <a:lnTo>
                    <a:pt x="1490" y="1031"/>
                  </a:lnTo>
                  <a:cubicBezTo>
                    <a:pt x="1596" y="1126"/>
                    <a:pt x="1727" y="1235"/>
                    <a:pt x="1873" y="1395"/>
                  </a:cubicBezTo>
                  <a:cubicBezTo>
                    <a:pt x="2379" y="1960"/>
                    <a:pt x="2335" y="2437"/>
                    <a:pt x="1975" y="2769"/>
                  </a:cubicBezTo>
                  <a:cubicBezTo>
                    <a:pt x="1815" y="2912"/>
                    <a:pt x="1631" y="2977"/>
                    <a:pt x="1447" y="2977"/>
                  </a:cubicBezTo>
                  <a:cubicBezTo>
                    <a:pt x="1197" y="2977"/>
                    <a:pt x="949" y="2857"/>
                    <a:pt x="762" y="2649"/>
                  </a:cubicBezTo>
                  <a:cubicBezTo>
                    <a:pt x="533" y="2394"/>
                    <a:pt x="412" y="2084"/>
                    <a:pt x="375" y="1906"/>
                  </a:cubicBezTo>
                  <a:lnTo>
                    <a:pt x="0" y="2069"/>
                  </a:lnTo>
                  <a:cubicBezTo>
                    <a:pt x="33" y="2284"/>
                    <a:pt x="178" y="2619"/>
                    <a:pt x="456" y="2929"/>
                  </a:cubicBezTo>
                  <a:cubicBezTo>
                    <a:pt x="763" y="3271"/>
                    <a:pt x="1149" y="3444"/>
                    <a:pt x="1527" y="3444"/>
                  </a:cubicBezTo>
                  <a:cubicBezTo>
                    <a:pt x="1826" y="3444"/>
                    <a:pt x="2120" y="3336"/>
                    <a:pt x="2364" y="3118"/>
                  </a:cubicBezTo>
                  <a:cubicBezTo>
                    <a:pt x="2722" y="2798"/>
                    <a:pt x="2798" y="2397"/>
                    <a:pt x="2729" y="2062"/>
                  </a:cubicBezTo>
                  <a:cubicBezTo>
                    <a:pt x="2675" y="1796"/>
                    <a:pt x="2529" y="1538"/>
                    <a:pt x="2335" y="1319"/>
                  </a:cubicBezTo>
                  <a:cubicBezTo>
                    <a:pt x="2241" y="1213"/>
                    <a:pt x="2179" y="1162"/>
                    <a:pt x="2110" y="1104"/>
                  </a:cubicBezTo>
                  <a:lnTo>
                    <a:pt x="2933" y="561"/>
                  </a:lnTo>
                  <a:lnTo>
                    <a:pt x="3899" y="1640"/>
                  </a:lnTo>
                  <a:lnTo>
                    <a:pt x="4222" y="1351"/>
                  </a:lnTo>
                  <a:lnTo>
                    <a:pt x="30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19"/>
            <p:cNvSpPr/>
            <p:nvPr/>
          </p:nvSpPr>
          <p:spPr>
            <a:xfrm>
              <a:off x="2093050" y="1524300"/>
              <a:ext cx="98025" cy="84925"/>
            </a:xfrm>
            <a:custGeom>
              <a:avLst/>
              <a:gdLst/>
              <a:ahLst/>
              <a:cxnLst/>
              <a:rect l="l" t="t" r="r" b="b"/>
              <a:pathLst>
                <a:path w="3921" h="3397" extrusionOk="0">
                  <a:moveTo>
                    <a:pt x="2657" y="435"/>
                  </a:moveTo>
                  <a:cubicBezTo>
                    <a:pt x="2819" y="435"/>
                    <a:pt x="2955" y="490"/>
                    <a:pt x="3057" y="595"/>
                  </a:cubicBezTo>
                  <a:cubicBezTo>
                    <a:pt x="3429" y="973"/>
                    <a:pt x="3160" y="1575"/>
                    <a:pt x="2496" y="2227"/>
                  </a:cubicBezTo>
                  <a:cubicBezTo>
                    <a:pt x="2022" y="2694"/>
                    <a:pt x="1586" y="2957"/>
                    <a:pt x="1240" y="2957"/>
                  </a:cubicBezTo>
                  <a:cubicBezTo>
                    <a:pt x="1080" y="2957"/>
                    <a:pt x="940" y="2901"/>
                    <a:pt x="824" y="2784"/>
                  </a:cubicBezTo>
                  <a:cubicBezTo>
                    <a:pt x="496" y="2449"/>
                    <a:pt x="685" y="1841"/>
                    <a:pt x="1389" y="1152"/>
                  </a:cubicBezTo>
                  <a:cubicBezTo>
                    <a:pt x="1881" y="664"/>
                    <a:pt x="2324" y="435"/>
                    <a:pt x="2657" y="435"/>
                  </a:cubicBezTo>
                  <a:close/>
                  <a:moveTo>
                    <a:pt x="2556" y="0"/>
                  </a:moveTo>
                  <a:cubicBezTo>
                    <a:pt x="2101" y="0"/>
                    <a:pt x="1571" y="250"/>
                    <a:pt x="1032" y="780"/>
                  </a:cubicBezTo>
                  <a:cubicBezTo>
                    <a:pt x="147" y="1669"/>
                    <a:pt x="1" y="2511"/>
                    <a:pt x="522" y="3039"/>
                  </a:cubicBezTo>
                  <a:cubicBezTo>
                    <a:pt x="756" y="3278"/>
                    <a:pt x="1029" y="3396"/>
                    <a:pt x="1332" y="3396"/>
                  </a:cubicBezTo>
                  <a:cubicBezTo>
                    <a:pt x="1791" y="3396"/>
                    <a:pt x="2317" y="3122"/>
                    <a:pt x="2871" y="2577"/>
                  </a:cubicBezTo>
                  <a:cubicBezTo>
                    <a:pt x="3732" y="1731"/>
                    <a:pt x="3920" y="908"/>
                    <a:pt x="3360" y="339"/>
                  </a:cubicBezTo>
                  <a:cubicBezTo>
                    <a:pt x="3141" y="116"/>
                    <a:pt x="2866" y="0"/>
                    <a:pt x="25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19"/>
            <p:cNvSpPr/>
            <p:nvPr/>
          </p:nvSpPr>
          <p:spPr>
            <a:xfrm>
              <a:off x="2167550" y="1590975"/>
              <a:ext cx="135825" cy="135650"/>
            </a:xfrm>
            <a:custGeom>
              <a:avLst/>
              <a:gdLst/>
              <a:ahLst/>
              <a:cxnLst/>
              <a:rect l="l" t="t" r="r" b="b"/>
              <a:pathLst>
                <a:path w="5433" h="5426" extrusionOk="0">
                  <a:moveTo>
                    <a:pt x="2846" y="1"/>
                  </a:moveTo>
                  <a:lnTo>
                    <a:pt x="0" y="2725"/>
                  </a:lnTo>
                  <a:lnTo>
                    <a:pt x="358" y="3053"/>
                  </a:lnTo>
                  <a:lnTo>
                    <a:pt x="1567" y="1877"/>
                  </a:lnTo>
                  <a:cubicBezTo>
                    <a:pt x="1990" y="1462"/>
                    <a:pt x="2457" y="995"/>
                    <a:pt x="2795" y="638"/>
                  </a:cubicBezTo>
                  <a:lnTo>
                    <a:pt x="2803" y="649"/>
                  </a:lnTo>
                  <a:cubicBezTo>
                    <a:pt x="2569" y="1068"/>
                    <a:pt x="2347" y="1549"/>
                    <a:pt x="2110" y="2084"/>
                  </a:cubicBezTo>
                  <a:lnTo>
                    <a:pt x="1323" y="3899"/>
                  </a:lnTo>
                  <a:lnTo>
                    <a:pt x="1608" y="4157"/>
                  </a:lnTo>
                  <a:lnTo>
                    <a:pt x="3403" y="3210"/>
                  </a:lnTo>
                  <a:cubicBezTo>
                    <a:pt x="3918" y="2944"/>
                    <a:pt x="4365" y="2689"/>
                    <a:pt x="4774" y="2438"/>
                  </a:cubicBezTo>
                  <a:lnTo>
                    <a:pt x="4788" y="2452"/>
                  </a:lnTo>
                  <a:cubicBezTo>
                    <a:pt x="4453" y="2809"/>
                    <a:pt x="4037" y="3323"/>
                    <a:pt x="3691" y="3746"/>
                  </a:cubicBezTo>
                  <a:lnTo>
                    <a:pt x="2602" y="5090"/>
                  </a:lnTo>
                  <a:lnTo>
                    <a:pt x="2970" y="5425"/>
                  </a:lnTo>
                  <a:lnTo>
                    <a:pt x="5433" y="2350"/>
                  </a:lnTo>
                  <a:lnTo>
                    <a:pt x="4952" y="1913"/>
                  </a:lnTo>
                  <a:lnTo>
                    <a:pt x="3156" y="2853"/>
                  </a:lnTo>
                  <a:cubicBezTo>
                    <a:pt x="2693" y="3101"/>
                    <a:pt x="2300" y="3327"/>
                    <a:pt x="1961" y="3552"/>
                  </a:cubicBezTo>
                  <a:lnTo>
                    <a:pt x="1946" y="3542"/>
                  </a:lnTo>
                  <a:cubicBezTo>
                    <a:pt x="2147" y="3174"/>
                    <a:pt x="2339" y="2762"/>
                    <a:pt x="2544" y="2296"/>
                  </a:cubicBezTo>
                  <a:lnTo>
                    <a:pt x="3323" y="438"/>
                  </a:lnTo>
                  <a:lnTo>
                    <a:pt x="28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19"/>
            <p:cNvSpPr/>
            <p:nvPr/>
          </p:nvSpPr>
          <p:spPr>
            <a:xfrm>
              <a:off x="2284500" y="1690350"/>
              <a:ext cx="134900" cy="135175"/>
            </a:xfrm>
            <a:custGeom>
              <a:avLst/>
              <a:gdLst/>
              <a:ahLst/>
              <a:cxnLst/>
              <a:rect l="l" t="t" r="r" b="b"/>
              <a:pathLst>
                <a:path w="5396" h="5407" extrusionOk="0">
                  <a:moveTo>
                    <a:pt x="2663" y="1"/>
                  </a:moveTo>
                  <a:lnTo>
                    <a:pt x="0" y="2903"/>
                  </a:lnTo>
                  <a:lnTo>
                    <a:pt x="380" y="3206"/>
                  </a:lnTo>
                  <a:lnTo>
                    <a:pt x="1513" y="1953"/>
                  </a:lnTo>
                  <a:cubicBezTo>
                    <a:pt x="1906" y="1512"/>
                    <a:pt x="2339" y="1017"/>
                    <a:pt x="2653" y="641"/>
                  </a:cubicBezTo>
                  <a:lnTo>
                    <a:pt x="2663" y="648"/>
                  </a:lnTo>
                  <a:cubicBezTo>
                    <a:pt x="2460" y="1082"/>
                    <a:pt x="2266" y="1578"/>
                    <a:pt x="2066" y="2128"/>
                  </a:cubicBezTo>
                  <a:lnTo>
                    <a:pt x="1396" y="3986"/>
                  </a:lnTo>
                  <a:lnTo>
                    <a:pt x="1698" y="4226"/>
                  </a:lnTo>
                  <a:lnTo>
                    <a:pt x="3428" y="3166"/>
                  </a:lnTo>
                  <a:cubicBezTo>
                    <a:pt x="3924" y="2867"/>
                    <a:pt x="4358" y="2583"/>
                    <a:pt x="4748" y="2306"/>
                  </a:cubicBezTo>
                  <a:lnTo>
                    <a:pt x="4762" y="2318"/>
                  </a:lnTo>
                  <a:cubicBezTo>
                    <a:pt x="4452" y="2700"/>
                    <a:pt x="4070" y="3236"/>
                    <a:pt x="3749" y="3683"/>
                  </a:cubicBezTo>
                  <a:lnTo>
                    <a:pt x="2751" y="5097"/>
                  </a:lnTo>
                  <a:lnTo>
                    <a:pt x="3141" y="5407"/>
                  </a:lnTo>
                  <a:lnTo>
                    <a:pt x="5396" y="2175"/>
                  </a:lnTo>
                  <a:lnTo>
                    <a:pt x="4890" y="1775"/>
                  </a:lnTo>
                  <a:lnTo>
                    <a:pt x="3159" y="2824"/>
                  </a:lnTo>
                  <a:cubicBezTo>
                    <a:pt x="2711" y="3104"/>
                    <a:pt x="2336" y="3355"/>
                    <a:pt x="2008" y="3603"/>
                  </a:cubicBezTo>
                  <a:lnTo>
                    <a:pt x="1997" y="3592"/>
                  </a:lnTo>
                  <a:cubicBezTo>
                    <a:pt x="2172" y="3209"/>
                    <a:pt x="2336" y="2787"/>
                    <a:pt x="2510" y="2310"/>
                  </a:cubicBezTo>
                  <a:lnTo>
                    <a:pt x="3170" y="401"/>
                  </a:lnTo>
                  <a:lnTo>
                    <a:pt x="26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19"/>
            <p:cNvSpPr/>
            <p:nvPr/>
          </p:nvSpPr>
          <p:spPr>
            <a:xfrm>
              <a:off x="2465025" y="1816850"/>
              <a:ext cx="98550" cy="88825"/>
            </a:xfrm>
            <a:custGeom>
              <a:avLst/>
              <a:gdLst/>
              <a:ahLst/>
              <a:cxnLst/>
              <a:rect l="l" t="t" r="r" b="b"/>
              <a:pathLst>
                <a:path w="3942" h="3553" extrusionOk="0">
                  <a:moveTo>
                    <a:pt x="2183" y="0"/>
                  </a:moveTo>
                  <a:lnTo>
                    <a:pt x="0" y="3272"/>
                  </a:lnTo>
                  <a:lnTo>
                    <a:pt x="419" y="3553"/>
                  </a:lnTo>
                  <a:lnTo>
                    <a:pt x="1410" y="2073"/>
                  </a:lnTo>
                  <a:lnTo>
                    <a:pt x="2645" y="2901"/>
                  </a:lnTo>
                  <a:lnTo>
                    <a:pt x="2878" y="2551"/>
                  </a:lnTo>
                  <a:lnTo>
                    <a:pt x="1643" y="1724"/>
                  </a:lnTo>
                  <a:lnTo>
                    <a:pt x="2368" y="638"/>
                  </a:lnTo>
                  <a:lnTo>
                    <a:pt x="3705" y="1530"/>
                  </a:lnTo>
                  <a:lnTo>
                    <a:pt x="3942" y="1177"/>
                  </a:lnTo>
                  <a:lnTo>
                    <a:pt x="21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19"/>
            <p:cNvSpPr/>
            <p:nvPr/>
          </p:nvSpPr>
          <p:spPr>
            <a:xfrm>
              <a:off x="2568300" y="1916400"/>
              <a:ext cx="35625" cy="26875"/>
            </a:xfrm>
            <a:custGeom>
              <a:avLst/>
              <a:gdLst/>
              <a:ahLst/>
              <a:cxnLst/>
              <a:rect l="l" t="t" r="r" b="b"/>
              <a:pathLst>
                <a:path w="1425" h="1075" extrusionOk="0">
                  <a:moveTo>
                    <a:pt x="197" y="0"/>
                  </a:moveTo>
                  <a:lnTo>
                    <a:pt x="1" y="324"/>
                  </a:lnTo>
                  <a:lnTo>
                    <a:pt x="1228" y="1075"/>
                  </a:lnTo>
                  <a:lnTo>
                    <a:pt x="1425" y="755"/>
                  </a:lnTo>
                  <a:lnTo>
                    <a:pt x="1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19"/>
            <p:cNvSpPr/>
            <p:nvPr/>
          </p:nvSpPr>
          <p:spPr>
            <a:xfrm>
              <a:off x="2629500" y="1925150"/>
              <a:ext cx="86550" cy="92475"/>
            </a:xfrm>
            <a:custGeom>
              <a:avLst/>
              <a:gdLst/>
              <a:ahLst/>
              <a:cxnLst/>
              <a:rect l="l" t="t" r="r" b="b"/>
              <a:pathLst>
                <a:path w="3462" h="3699" extrusionOk="0">
                  <a:moveTo>
                    <a:pt x="2238" y="411"/>
                  </a:moveTo>
                  <a:cubicBezTo>
                    <a:pt x="2328" y="411"/>
                    <a:pt x="2414" y="433"/>
                    <a:pt x="2493" y="477"/>
                  </a:cubicBezTo>
                  <a:cubicBezTo>
                    <a:pt x="2955" y="736"/>
                    <a:pt x="2868" y="1388"/>
                    <a:pt x="2412" y="2204"/>
                  </a:cubicBezTo>
                  <a:cubicBezTo>
                    <a:pt x="2036" y="2882"/>
                    <a:pt x="1628" y="3281"/>
                    <a:pt x="1245" y="3281"/>
                  </a:cubicBezTo>
                  <a:cubicBezTo>
                    <a:pt x="1150" y="3281"/>
                    <a:pt x="1057" y="3257"/>
                    <a:pt x="966" y="3206"/>
                  </a:cubicBezTo>
                  <a:cubicBezTo>
                    <a:pt x="558" y="2980"/>
                    <a:pt x="566" y="2342"/>
                    <a:pt x="1046" y="1483"/>
                  </a:cubicBezTo>
                  <a:cubicBezTo>
                    <a:pt x="1448" y="761"/>
                    <a:pt x="1880" y="411"/>
                    <a:pt x="2238" y="411"/>
                  </a:cubicBezTo>
                  <a:close/>
                  <a:moveTo>
                    <a:pt x="2166" y="0"/>
                  </a:moveTo>
                  <a:cubicBezTo>
                    <a:pt x="1627" y="0"/>
                    <a:pt x="1057" y="404"/>
                    <a:pt x="598" y="1227"/>
                  </a:cubicBezTo>
                  <a:cubicBezTo>
                    <a:pt x="1" y="2328"/>
                    <a:pt x="99" y="3181"/>
                    <a:pt x="747" y="3541"/>
                  </a:cubicBezTo>
                  <a:cubicBezTo>
                    <a:pt x="938" y="3646"/>
                    <a:pt x="1130" y="3699"/>
                    <a:pt x="1320" y="3699"/>
                  </a:cubicBezTo>
                  <a:cubicBezTo>
                    <a:pt x="1868" y="3699"/>
                    <a:pt x="2407" y="3269"/>
                    <a:pt x="2875" y="2434"/>
                  </a:cubicBezTo>
                  <a:cubicBezTo>
                    <a:pt x="3461" y="1377"/>
                    <a:pt x="3411" y="532"/>
                    <a:pt x="2711" y="146"/>
                  </a:cubicBezTo>
                  <a:cubicBezTo>
                    <a:pt x="2537" y="49"/>
                    <a:pt x="2354" y="0"/>
                    <a:pt x="2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19"/>
            <p:cNvSpPr/>
            <p:nvPr/>
          </p:nvSpPr>
          <p:spPr>
            <a:xfrm>
              <a:off x="2723225" y="2039400"/>
              <a:ext cx="20325" cy="18425"/>
            </a:xfrm>
            <a:custGeom>
              <a:avLst/>
              <a:gdLst/>
              <a:ahLst/>
              <a:cxnLst/>
              <a:rect l="l" t="t" r="r" b="b"/>
              <a:pathLst>
                <a:path w="813" h="737" extrusionOk="0">
                  <a:moveTo>
                    <a:pt x="411" y="0"/>
                  </a:moveTo>
                  <a:cubicBezTo>
                    <a:pt x="283" y="0"/>
                    <a:pt x="164" y="75"/>
                    <a:pt x="95" y="210"/>
                  </a:cubicBezTo>
                  <a:cubicBezTo>
                    <a:pt x="0" y="400"/>
                    <a:pt x="55" y="600"/>
                    <a:pt x="237" y="694"/>
                  </a:cubicBezTo>
                  <a:cubicBezTo>
                    <a:pt x="294" y="723"/>
                    <a:pt x="350" y="737"/>
                    <a:pt x="404" y="737"/>
                  </a:cubicBezTo>
                  <a:cubicBezTo>
                    <a:pt x="533" y="737"/>
                    <a:pt x="648" y="658"/>
                    <a:pt x="714" y="526"/>
                  </a:cubicBezTo>
                  <a:cubicBezTo>
                    <a:pt x="812" y="334"/>
                    <a:pt x="758" y="133"/>
                    <a:pt x="576" y="42"/>
                  </a:cubicBezTo>
                  <a:cubicBezTo>
                    <a:pt x="522" y="14"/>
                    <a:pt x="465" y="0"/>
                    <a:pt x="4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19"/>
            <p:cNvSpPr/>
            <p:nvPr/>
          </p:nvSpPr>
          <p:spPr>
            <a:xfrm>
              <a:off x="2787775" y="2003775"/>
              <a:ext cx="85025" cy="88550"/>
            </a:xfrm>
            <a:custGeom>
              <a:avLst/>
              <a:gdLst/>
              <a:ahLst/>
              <a:cxnLst/>
              <a:rect l="l" t="t" r="r" b="b"/>
              <a:pathLst>
                <a:path w="3401" h="3542" extrusionOk="0">
                  <a:moveTo>
                    <a:pt x="2040" y="398"/>
                  </a:moveTo>
                  <a:cubicBezTo>
                    <a:pt x="2136" y="398"/>
                    <a:pt x="2232" y="419"/>
                    <a:pt x="2326" y="461"/>
                  </a:cubicBezTo>
                  <a:cubicBezTo>
                    <a:pt x="2814" y="688"/>
                    <a:pt x="2821" y="1238"/>
                    <a:pt x="2551" y="1825"/>
                  </a:cubicBezTo>
                  <a:cubicBezTo>
                    <a:pt x="2515" y="1901"/>
                    <a:pt x="2475" y="1944"/>
                    <a:pt x="2432" y="1973"/>
                  </a:cubicBezTo>
                  <a:cubicBezTo>
                    <a:pt x="2306" y="2061"/>
                    <a:pt x="2150" y="2112"/>
                    <a:pt x="1980" y="2112"/>
                  </a:cubicBezTo>
                  <a:cubicBezTo>
                    <a:pt x="1854" y="2112"/>
                    <a:pt x="1720" y="2083"/>
                    <a:pt x="1586" y="2021"/>
                  </a:cubicBezTo>
                  <a:cubicBezTo>
                    <a:pt x="1181" y="1835"/>
                    <a:pt x="1061" y="1413"/>
                    <a:pt x="1262" y="986"/>
                  </a:cubicBezTo>
                  <a:cubicBezTo>
                    <a:pt x="1434" y="613"/>
                    <a:pt x="1732" y="398"/>
                    <a:pt x="2040" y="398"/>
                  </a:cubicBezTo>
                  <a:close/>
                  <a:moveTo>
                    <a:pt x="1983" y="1"/>
                  </a:moveTo>
                  <a:cubicBezTo>
                    <a:pt x="1472" y="1"/>
                    <a:pt x="1009" y="320"/>
                    <a:pt x="784" y="804"/>
                  </a:cubicBezTo>
                  <a:cubicBezTo>
                    <a:pt x="515" y="1391"/>
                    <a:pt x="697" y="2043"/>
                    <a:pt x="1317" y="2327"/>
                  </a:cubicBezTo>
                  <a:cubicBezTo>
                    <a:pt x="1485" y="2406"/>
                    <a:pt x="1654" y="2444"/>
                    <a:pt x="1816" y="2444"/>
                  </a:cubicBezTo>
                  <a:cubicBezTo>
                    <a:pt x="1983" y="2444"/>
                    <a:pt x="2145" y="2404"/>
                    <a:pt x="2296" y="2331"/>
                  </a:cubicBezTo>
                  <a:lnTo>
                    <a:pt x="2314" y="2338"/>
                  </a:lnTo>
                  <a:cubicBezTo>
                    <a:pt x="2060" y="2716"/>
                    <a:pt x="1757" y="2943"/>
                    <a:pt x="1433" y="3044"/>
                  </a:cubicBezTo>
                  <a:cubicBezTo>
                    <a:pt x="1296" y="3091"/>
                    <a:pt x="1152" y="3113"/>
                    <a:pt x="1008" y="3113"/>
                  </a:cubicBezTo>
                  <a:cubicBezTo>
                    <a:pt x="857" y="3113"/>
                    <a:pt x="706" y="3089"/>
                    <a:pt x="559" y="3044"/>
                  </a:cubicBezTo>
                  <a:cubicBezTo>
                    <a:pt x="394" y="2987"/>
                    <a:pt x="271" y="2943"/>
                    <a:pt x="176" y="2888"/>
                  </a:cubicBezTo>
                  <a:lnTo>
                    <a:pt x="1" y="3271"/>
                  </a:lnTo>
                  <a:cubicBezTo>
                    <a:pt x="107" y="3325"/>
                    <a:pt x="260" y="3387"/>
                    <a:pt x="442" y="3442"/>
                  </a:cubicBezTo>
                  <a:cubicBezTo>
                    <a:pt x="641" y="3507"/>
                    <a:pt x="852" y="3542"/>
                    <a:pt x="1063" y="3542"/>
                  </a:cubicBezTo>
                  <a:cubicBezTo>
                    <a:pt x="1265" y="3542"/>
                    <a:pt x="1466" y="3510"/>
                    <a:pt x="1655" y="3442"/>
                  </a:cubicBezTo>
                  <a:cubicBezTo>
                    <a:pt x="2147" y="3271"/>
                    <a:pt x="2646" y="2859"/>
                    <a:pt x="2995" y="2101"/>
                  </a:cubicBezTo>
                  <a:cubicBezTo>
                    <a:pt x="3400" y="1223"/>
                    <a:pt x="3232" y="451"/>
                    <a:pt x="2526" y="123"/>
                  </a:cubicBezTo>
                  <a:cubicBezTo>
                    <a:pt x="2345" y="39"/>
                    <a:pt x="2161" y="1"/>
                    <a:pt x="19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19"/>
            <p:cNvSpPr/>
            <p:nvPr/>
          </p:nvSpPr>
          <p:spPr>
            <a:xfrm>
              <a:off x="2885875" y="2043625"/>
              <a:ext cx="86825" cy="96925"/>
            </a:xfrm>
            <a:custGeom>
              <a:avLst/>
              <a:gdLst/>
              <a:ahLst/>
              <a:cxnLst/>
              <a:rect l="l" t="t" r="r" b="b"/>
              <a:pathLst>
                <a:path w="3473" h="3877" extrusionOk="0">
                  <a:moveTo>
                    <a:pt x="1793" y="1"/>
                  </a:moveTo>
                  <a:lnTo>
                    <a:pt x="882" y="1596"/>
                  </a:lnTo>
                  <a:cubicBezTo>
                    <a:pt x="1017" y="1633"/>
                    <a:pt x="1185" y="1677"/>
                    <a:pt x="1385" y="1756"/>
                  </a:cubicBezTo>
                  <a:cubicBezTo>
                    <a:pt x="2084" y="2040"/>
                    <a:pt x="2256" y="2489"/>
                    <a:pt x="2077" y="2945"/>
                  </a:cubicBezTo>
                  <a:cubicBezTo>
                    <a:pt x="1942" y="3280"/>
                    <a:pt x="1646" y="3445"/>
                    <a:pt x="1325" y="3445"/>
                  </a:cubicBezTo>
                  <a:cubicBezTo>
                    <a:pt x="1197" y="3445"/>
                    <a:pt x="1065" y="3419"/>
                    <a:pt x="937" y="3367"/>
                  </a:cubicBezTo>
                  <a:cubicBezTo>
                    <a:pt x="620" y="3239"/>
                    <a:pt x="376" y="3014"/>
                    <a:pt x="267" y="2868"/>
                  </a:cubicBezTo>
                  <a:lnTo>
                    <a:pt x="1" y="3185"/>
                  </a:lnTo>
                  <a:cubicBezTo>
                    <a:pt x="125" y="3360"/>
                    <a:pt x="405" y="3600"/>
                    <a:pt x="788" y="3753"/>
                  </a:cubicBezTo>
                  <a:cubicBezTo>
                    <a:pt x="994" y="3837"/>
                    <a:pt x="1199" y="3877"/>
                    <a:pt x="1394" y="3877"/>
                  </a:cubicBezTo>
                  <a:cubicBezTo>
                    <a:pt x="1922" y="3877"/>
                    <a:pt x="2378" y="3586"/>
                    <a:pt x="2580" y="3086"/>
                  </a:cubicBezTo>
                  <a:cubicBezTo>
                    <a:pt x="2762" y="2642"/>
                    <a:pt x="2656" y="2245"/>
                    <a:pt x="2446" y="1979"/>
                  </a:cubicBezTo>
                  <a:cubicBezTo>
                    <a:pt x="2281" y="1761"/>
                    <a:pt x="2034" y="1593"/>
                    <a:pt x="1764" y="1484"/>
                  </a:cubicBezTo>
                  <a:cubicBezTo>
                    <a:pt x="1637" y="1428"/>
                    <a:pt x="1556" y="1411"/>
                    <a:pt x="1469" y="1389"/>
                  </a:cubicBezTo>
                  <a:lnTo>
                    <a:pt x="1972" y="540"/>
                  </a:lnTo>
                  <a:lnTo>
                    <a:pt x="3312" y="1083"/>
                  </a:lnTo>
                  <a:lnTo>
                    <a:pt x="3473" y="682"/>
                  </a:lnTo>
                  <a:lnTo>
                    <a:pt x="17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19"/>
            <p:cNvSpPr/>
            <p:nvPr/>
          </p:nvSpPr>
          <p:spPr>
            <a:xfrm>
              <a:off x="2981050" y="2085625"/>
              <a:ext cx="83275" cy="89175"/>
            </a:xfrm>
            <a:custGeom>
              <a:avLst/>
              <a:gdLst/>
              <a:ahLst/>
              <a:cxnLst/>
              <a:rect l="l" t="t" r="r" b="b"/>
              <a:pathLst>
                <a:path w="3331" h="3567" extrusionOk="0">
                  <a:moveTo>
                    <a:pt x="2955" y="0"/>
                  </a:moveTo>
                  <a:lnTo>
                    <a:pt x="1" y="3436"/>
                  </a:lnTo>
                  <a:lnTo>
                    <a:pt x="369" y="3567"/>
                  </a:lnTo>
                  <a:lnTo>
                    <a:pt x="3330" y="131"/>
                  </a:lnTo>
                  <a:lnTo>
                    <a:pt x="29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19"/>
            <p:cNvSpPr/>
            <p:nvPr/>
          </p:nvSpPr>
          <p:spPr>
            <a:xfrm>
              <a:off x="3063475" y="2111575"/>
              <a:ext cx="80075" cy="91550"/>
            </a:xfrm>
            <a:custGeom>
              <a:avLst/>
              <a:gdLst/>
              <a:ahLst/>
              <a:cxnLst/>
              <a:rect l="l" t="t" r="r" b="b"/>
              <a:pathLst>
                <a:path w="3203" h="3662" extrusionOk="0">
                  <a:moveTo>
                    <a:pt x="2824" y="0"/>
                  </a:moveTo>
                  <a:lnTo>
                    <a:pt x="1" y="3546"/>
                  </a:lnTo>
                  <a:lnTo>
                    <a:pt x="373" y="3662"/>
                  </a:lnTo>
                  <a:lnTo>
                    <a:pt x="3203" y="121"/>
                  </a:lnTo>
                  <a:lnTo>
                    <a:pt x="28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19"/>
            <p:cNvSpPr/>
            <p:nvPr/>
          </p:nvSpPr>
          <p:spPr>
            <a:xfrm>
              <a:off x="3156200" y="2133700"/>
              <a:ext cx="78625" cy="97700"/>
            </a:xfrm>
            <a:custGeom>
              <a:avLst/>
              <a:gdLst/>
              <a:ahLst/>
              <a:cxnLst/>
              <a:rect l="l" t="t" r="r" b="b"/>
              <a:pathLst>
                <a:path w="3145" h="3908" extrusionOk="0">
                  <a:moveTo>
                    <a:pt x="1395" y="1"/>
                  </a:moveTo>
                  <a:lnTo>
                    <a:pt x="685" y="1694"/>
                  </a:lnTo>
                  <a:cubicBezTo>
                    <a:pt x="824" y="1713"/>
                    <a:pt x="992" y="1735"/>
                    <a:pt x="1203" y="1790"/>
                  </a:cubicBezTo>
                  <a:cubicBezTo>
                    <a:pt x="1935" y="1990"/>
                    <a:pt x="2157" y="2412"/>
                    <a:pt x="2037" y="2886"/>
                  </a:cubicBezTo>
                  <a:cubicBezTo>
                    <a:pt x="1929" y="3279"/>
                    <a:pt x="1596" y="3483"/>
                    <a:pt x="1226" y="3483"/>
                  </a:cubicBezTo>
                  <a:cubicBezTo>
                    <a:pt x="1137" y="3483"/>
                    <a:pt x="1046" y="3471"/>
                    <a:pt x="955" y="3447"/>
                  </a:cubicBezTo>
                  <a:cubicBezTo>
                    <a:pt x="623" y="3356"/>
                    <a:pt x="354" y="3163"/>
                    <a:pt x="226" y="3032"/>
                  </a:cubicBezTo>
                  <a:lnTo>
                    <a:pt x="1" y="3378"/>
                  </a:lnTo>
                  <a:cubicBezTo>
                    <a:pt x="146" y="3535"/>
                    <a:pt x="452" y="3739"/>
                    <a:pt x="853" y="3848"/>
                  </a:cubicBezTo>
                  <a:cubicBezTo>
                    <a:pt x="1002" y="3888"/>
                    <a:pt x="1149" y="3908"/>
                    <a:pt x="1289" y="3908"/>
                  </a:cubicBezTo>
                  <a:cubicBezTo>
                    <a:pt x="1897" y="3908"/>
                    <a:pt x="2398" y="3546"/>
                    <a:pt x="2554" y="2967"/>
                  </a:cubicBezTo>
                  <a:cubicBezTo>
                    <a:pt x="2678" y="2503"/>
                    <a:pt x="2525" y="2125"/>
                    <a:pt x="2281" y="1884"/>
                  </a:cubicBezTo>
                  <a:cubicBezTo>
                    <a:pt x="2095" y="1687"/>
                    <a:pt x="1829" y="1549"/>
                    <a:pt x="1545" y="1472"/>
                  </a:cubicBezTo>
                  <a:cubicBezTo>
                    <a:pt x="1410" y="1436"/>
                    <a:pt x="1330" y="1425"/>
                    <a:pt x="1242" y="1415"/>
                  </a:cubicBezTo>
                  <a:lnTo>
                    <a:pt x="1636" y="511"/>
                  </a:lnTo>
                  <a:lnTo>
                    <a:pt x="3035" y="890"/>
                  </a:lnTo>
                  <a:lnTo>
                    <a:pt x="3144" y="470"/>
                  </a:lnTo>
                  <a:lnTo>
                    <a:pt x="13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19"/>
            <p:cNvSpPr/>
            <p:nvPr/>
          </p:nvSpPr>
          <p:spPr>
            <a:xfrm>
              <a:off x="3267025" y="2162425"/>
              <a:ext cx="76000" cy="96875"/>
            </a:xfrm>
            <a:custGeom>
              <a:avLst/>
              <a:gdLst/>
              <a:ahLst/>
              <a:cxnLst/>
              <a:rect l="l" t="t" r="r" b="b"/>
              <a:pathLst>
                <a:path w="3040" h="3875" extrusionOk="0">
                  <a:moveTo>
                    <a:pt x="1744" y="399"/>
                  </a:moveTo>
                  <a:cubicBezTo>
                    <a:pt x="1781" y="399"/>
                    <a:pt x="1818" y="403"/>
                    <a:pt x="1855" y="411"/>
                  </a:cubicBezTo>
                  <a:cubicBezTo>
                    <a:pt x="2373" y="524"/>
                    <a:pt x="2475" y="1176"/>
                    <a:pt x="2274" y="2087"/>
                  </a:cubicBezTo>
                  <a:cubicBezTo>
                    <a:pt x="2085" y="2948"/>
                    <a:pt x="1756" y="3479"/>
                    <a:pt x="1309" y="3479"/>
                  </a:cubicBezTo>
                  <a:cubicBezTo>
                    <a:pt x="1266" y="3479"/>
                    <a:pt x="1222" y="3474"/>
                    <a:pt x="1178" y="3464"/>
                  </a:cubicBezTo>
                  <a:cubicBezTo>
                    <a:pt x="722" y="3362"/>
                    <a:pt x="547" y="2750"/>
                    <a:pt x="759" y="1788"/>
                  </a:cubicBezTo>
                  <a:cubicBezTo>
                    <a:pt x="962" y="864"/>
                    <a:pt x="1345" y="399"/>
                    <a:pt x="1744" y="399"/>
                  </a:cubicBezTo>
                  <a:close/>
                  <a:moveTo>
                    <a:pt x="1716" y="1"/>
                  </a:moveTo>
                  <a:cubicBezTo>
                    <a:pt x="1068" y="1"/>
                    <a:pt x="502" y="570"/>
                    <a:pt x="260" y="1672"/>
                  </a:cubicBezTo>
                  <a:cubicBezTo>
                    <a:pt x="1" y="2899"/>
                    <a:pt x="344" y="3686"/>
                    <a:pt x="1065" y="3843"/>
                  </a:cubicBezTo>
                  <a:cubicBezTo>
                    <a:pt x="1162" y="3864"/>
                    <a:pt x="1257" y="3875"/>
                    <a:pt x="1348" y="3875"/>
                  </a:cubicBezTo>
                  <a:cubicBezTo>
                    <a:pt x="2027" y="3875"/>
                    <a:pt x="2537" y="3282"/>
                    <a:pt x="2781" y="2174"/>
                  </a:cubicBezTo>
                  <a:cubicBezTo>
                    <a:pt x="3039" y="994"/>
                    <a:pt x="2748" y="200"/>
                    <a:pt x="1968" y="29"/>
                  </a:cubicBezTo>
                  <a:cubicBezTo>
                    <a:pt x="1883" y="10"/>
                    <a:pt x="1799" y="1"/>
                    <a:pt x="17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19"/>
            <p:cNvSpPr/>
            <p:nvPr/>
          </p:nvSpPr>
          <p:spPr>
            <a:xfrm>
              <a:off x="3377325" y="2178225"/>
              <a:ext cx="108700" cy="111975"/>
            </a:xfrm>
            <a:custGeom>
              <a:avLst/>
              <a:gdLst/>
              <a:ahLst/>
              <a:cxnLst/>
              <a:rect l="l" t="t" r="r" b="b"/>
              <a:pathLst>
                <a:path w="4348" h="4479" extrusionOk="0">
                  <a:moveTo>
                    <a:pt x="897" y="1"/>
                  </a:moveTo>
                  <a:lnTo>
                    <a:pt x="1" y="3841"/>
                  </a:lnTo>
                  <a:lnTo>
                    <a:pt x="482" y="3918"/>
                  </a:lnTo>
                  <a:lnTo>
                    <a:pt x="853" y="2271"/>
                  </a:lnTo>
                  <a:cubicBezTo>
                    <a:pt x="981" y="1695"/>
                    <a:pt x="1112" y="1047"/>
                    <a:pt x="1203" y="566"/>
                  </a:cubicBezTo>
                  <a:lnTo>
                    <a:pt x="1214" y="566"/>
                  </a:lnTo>
                  <a:cubicBezTo>
                    <a:pt x="1250" y="1047"/>
                    <a:pt x="1324" y="1571"/>
                    <a:pt x="1422" y="2151"/>
                  </a:cubicBezTo>
                  <a:lnTo>
                    <a:pt x="1753" y="4100"/>
                  </a:lnTo>
                  <a:lnTo>
                    <a:pt x="2132" y="4162"/>
                  </a:lnTo>
                  <a:lnTo>
                    <a:pt x="3119" y="2388"/>
                  </a:lnTo>
                  <a:cubicBezTo>
                    <a:pt x="3404" y="1881"/>
                    <a:pt x="3641" y="1426"/>
                    <a:pt x="3848" y="989"/>
                  </a:cubicBezTo>
                  <a:lnTo>
                    <a:pt x="3863" y="992"/>
                  </a:lnTo>
                  <a:cubicBezTo>
                    <a:pt x="3779" y="1477"/>
                    <a:pt x="3710" y="2132"/>
                    <a:pt x="3651" y="2679"/>
                  </a:cubicBezTo>
                  <a:lnTo>
                    <a:pt x="3476" y="4399"/>
                  </a:lnTo>
                  <a:lnTo>
                    <a:pt x="3965" y="4478"/>
                  </a:lnTo>
                  <a:lnTo>
                    <a:pt x="4347" y="555"/>
                  </a:lnTo>
                  <a:lnTo>
                    <a:pt x="3710" y="453"/>
                  </a:lnTo>
                  <a:lnTo>
                    <a:pt x="2715" y="2220"/>
                  </a:lnTo>
                  <a:cubicBezTo>
                    <a:pt x="2464" y="2682"/>
                    <a:pt x="2256" y="3087"/>
                    <a:pt x="2096" y="3462"/>
                  </a:cubicBezTo>
                  <a:lnTo>
                    <a:pt x="2077" y="3459"/>
                  </a:lnTo>
                  <a:cubicBezTo>
                    <a:pt x="2045" y="3039"/>
                    <a:pt x="1983" y="2595"/>
                    <a:pt x="1895" y="2089"/>
                  </a:cubicBezTo>
                  <a:lnTo>
                    <a:pt x="1534" y="107"/>
                  </a:lnTo>
                  <a:lnTo>
                    <a:pt x="8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19"/>
            <p:cNvSpPr/>
            <p:nvPr/>
          </p:nvSpPr>
          <p:spPr>
            <a:xfrm>
              <a:off x="3531975" y="2200100"/>
              <a:ext cx="103050" cy="106675"/>
            </a:xfrm>
            <a:custGeom>
              <a:avLst/>
              <a:gdLst/>
              <a:ahLst/>
              <a:cxnLst/>
              <a:rect l="l" t="t" r="r" b="b"/>
              <a:pathLst>
                <a:path w="4122" h="4267" extrusionOk="0">
                  <a:moveTo>
                    <a:pt x="646" y="0"/>
                  </a:moveTo>
                  <a:lnTo>
                    <a:pt x="1" y="3887"/>
                  </a:lnTo>
                  <a:lnTo>
                    <a:pt x="485" y="3931"/>
                  </a:lnTo>
                  <a:lnTo>
                    <a:pt x="747" y="2266"/>
                  </a:lnTo>
                  <a:cubicBezTo>
                    <a:pt x="839" y="1683"/>
                    <a:pt x="930" y="1028"/>
                    <a:pt x="984" y="543"/>
                  </a:cubicBezTo>
                  <a:lnTo>
                    <a:pt x="999" y="543"/>
                  </a:lnTo>
                  <a:cubicBezTo>
                    <a:pt x="1065" y="1017"/>
                    <a:pt x="1174" y="1538"/>
                    <a:pt x="1305" y="2106"/>
                  </a:cubicBezTo>
                  <a:lnTo>
                    <a:pt x="1764" y="4030"/>
                  </a:lnTo>
                  <a:lnTo>
                    <a:pt x="2146" y="4066"/>
                  </a:lnTo>
                  <a:lnTo>
                    <a:pt x="3017" y="2234"/>
                  </a:lnTo>
                  <a:cubicBezTo>
                    <a:pt x="3265" y="1713"/>
                    <a:pt x="3473" y="1239"/>
                    <a:pt x="3651" y="795"/>
                  </a:cubicBezTo>
                  <a:lnTo>
                    <a:pt x="3669" y="795"/>
                  </a:lnTo>
                  <a:cubicBezTo>
                    <a:pt x="3615" y="1283"/>
                    <a:pt x="3589" y="1942"/>
                    <a:pt x="3567" y="2489"/>
                  </a:cubicBezTo>
                  <a:lnTo>
                    <a:pt x="3502" y="4219"/>
                  </a:lnTo>
                  <a:lnTo>
                    <a:pt x="3997" y="4267"/>
                  </a:lnTo>
                  <a:lnTo>
                    <a:pt x="4121" y="328"/>
                  </a:lnTo>
                  <a:lnTo>
                    <a:pt x="3476" y="267"/>
                  </a:lnTo>
                  <a:lnTo>
                    <a:pt x="2602" y="2095"/>
                  </a:lnTo>
                  <a:cubicBezTo>
                    <a:pt x="2380" y="2572"/>
                    <a:pt x="2201" y="2988"/>
                    <a:pt x="2067" y="3374"/>
                  </a:cubicBezTo>
                  <a:lnTo>
                    <a:pt x="2048" y="3371"/>
                  </a:lnTo>
                  <a:cubicBezTo>
                    <a:pt x="1986" y="2955"/>
                    <a:pt x="1895" y="2514"/>
                    <a:pt x="1779" y="2016"/>
                  </a:cubicBezTo>
                  <a:lnTo>
                    <a:pt x="1290" y="62"/>
                  </a:lnTo>
                  <a:lnTo>
                    <a:pt x="6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19"/>
            <p:cNvSpPr/>
            <p:nvPr/>
          </p:nvSpPr>
          <p:spPr>
            <a:xfrm>
              <a:off x="3756325" y="2213875"/>
              <a:ext cx="54575" cy="98375"/>
            </a:xfrm>
            <a:custGeom>
              <a:avLst/>
              <a:gdLst/>
              <a:ahLst/>
              <a:cxnLst/>
              <a:rect l="l" t="t" r="r" b="b"/>
              <a:pathLst>
                <a:path w="2183" h="3935" extrusionOk="0">
                  <a:moveTo>
                    <a:pt x="66" y="0"/>
                  </a:moveTo>
                  <a:lnTo>
                    <a:pt x="0" y="3927"/>
                  </a:lnTo>
                  <a:lnTo>
                    <a:pt x="510" y="3935"/>
                  </a:lnTo>
                  <a:lnTo>
                    <a:pt x="535" y="2156"/>
                  </a:lnTo>
                  <a:lnTo>
                    <a:pt x="2021" y="2181"/>
                  </a:lnTo>
                  <a:lnTo>
                    <a:pt x="2029" y="1763"/>
                  </a:lnTo>
                  <a:lnTo>
                    <a:pt x="543" y="1737"/>
                  </a:lnTo>
                  <a:lnTo>
                    <a:pt x="565" y="433"/>
                  </a:lnTo>
                  <a:lnTo>
                    <a:pt x="2174" y="459"/>
                  </a:lnTo>
                  <a:lnTo>
                    <a:pt x="2182" y="32"/>
                  </a:lnTo>
                  <a:lnTo>
                    <a:pt x="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19"/>
            <p:cNvSpPr/>
            <p:nvPr/>
          </p:nvSpPr>
          <p:spPr>
            <a:xfrm>
              <a:off x="3856775" y="2267050"/>
              <a:ext cx="36350" cy="10500"/>
            </a:xfrm>
            <a:custGeom>
              <a:avLst/>
              <a:gdLst/>
              <a:ahLst/>
              <a:cxnLst/>
              <a:rect l="l" t="t" r="r" b="b"/>
              <a:pathLst>
                <a:path w="1454" h="420" extrusionOk="0">
                  <a:moveTo>
                    <a:pt x="1443" y="0"/>
                  </a:moveTo>
                  <a:lnTo>
                    <a:pt x="0" y="41"/>
                  </a:lnTo>
                  <a:lnTo>
                    <a:pt x="11" y="419"/>
                  </a:lnTo>
                  <a:lnTo>
                    <a:pt x="1454" y="379"/>
                  </a:lnTo>
                  <a:lnTo>
                    <a:pt x="14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19"/>
            <p:cNvSpPr/>
            <p:nvPr/>
          </p:nvSpPr>
          <p:spPr>
            <a:xfrm>
              <a:off x="3935175" y="2210775"/>
              <a:ext cx="68425" cy="98050"/>
            </a:xfrm>
            <a:custGeom>
              <a:avLst/>
              <a:gdLst/>
              <a:ahLst/>
              <a:cxnLst/>
              <a:rect l="l" t="t" r="r" b="b"/>
              <a:pathLst>
                <a:path w="2737" h="3922" extrusionOk="0">
                  <a:moveTo>
                    <a:pt x="1310" y="399"/>
                  </a:moveTo>
                  <a:cubicBezTo>
                    <a:pt x="1813" y="399"/>
                    <a:pt x="2079" y="985"/>
                    <a:pt x="2139" y="1890"/>
                  </a:cubicBezTo>
                  <a:cubicBezTo>
                    <a:pt x="2205" y="2856"/>
                    <a:pt x="1997" y="3486"/>
                    <a:pt x="1472" y="3519"/>
                  </a:cubicBezTo>
                  <a:cubicBezTo>
                    <a:pt x="1459" y="3520"/>
                    <a:pt x="1446" y="3520"/>
                    <a:pt x="1433" y="3520"/>
                  </a:cubicBezTo>
                  <a:cubicBezTo>
                    <a:pt x="987" y="3520"/>
                    <a:pt x="666" y="2985"/>
                    <a:pt x="598" y="2029"/>
                  </a:cubicBezTo>
                  <a:cubicBezTo>
                    <a:pt x="529" y="1002"/>
                    <a:pt x="816" y="430"/>
                    <a:pt x="1265" y="400"/>
                  </a:cubicBezTo>
                  <a:cubicBezTo>
                    <a:pt x="1280" y="399"/>
                    <a:pt x="1295" y="399"/>
                    <a:pt x="1310" y="399"/>
                  </a:cubicBezTo>
                  <a:close/>
                  <a:moveTo>
                    <a:pt x="1356" y="0"/>
                  </a:moveTo>
                  <a:cubicBezTo>
                    <a:pt x="1328" y="0"/>
                    <a:pt x="1298" y="1"/>
                    <a:pt x="1269" y="3"/>
                  </a:cubicBezTo>
                  <a:cubicBezTo>
                    <a:pt x="500" y="54"/>
                    <a:pt x="1" y="790"/>
                    <a:pt x="85" y="2058"/>
                  </a:cubicBezTo>
                  <a:cubicBezTo>
                    <a:pt x="179" y="3269"/>
                    <a:pt x="693" y="3922"/>
                    <a:pt x="1395" y="3922"/>
                  </a:cubicBezTo>
                  <a:cubicBezTo>
                    <a:pt x="1419" y="3922"/>
                    <a:pt x="1444" y="3921"/>
                    <a:pt x="1469" y="3920"/>
                  </a:cubicBezTo>
                  <a:cubicBezTo>
                    <a:pt x="2307" y="3862"/>
                    <a:pt x="2737" y="3119"/>
                    <a:pt x="2649" y="1832"/>
                  </a:cubicBezTo>
                  <a:cubicBezTo>
                    <a:pt x="2572" y="672"/>
                    <a:pt x="2104" y="0"/>
                    <a:pt x="13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19"/>
            <p:cNvSpPr/>
            <p:nvPr/>
          </p:nvSpPr>
          <p:spPr>
            <a:xfrm>
              <a:off x="4053225" y="2282475"/>
              <a:ext cx="18325" cy="18450"/>
            </a:xfrm>
            <a:custGeom>
              <a:avLst/>
              <a:gdLst/>
              <a:ahLst/>
              <a:cxnLst/>
              <a:rect l="l" t="t" r="r" b="b"/>
              <a:pathLst>
                <a:path w="733" h="738" extrusionOk="0">
                  <a:moveTo>
                    <a:pt x="374" y="0"/>
                  </a:moveTo>
                  <a:cubicBezTo>
                    <a:pt x="360" y="0"/>
                    <a:pt x="346" y="1"/>
                    <a:pt x="332" y="2"/>
                  </a:cubicBezTo>
                  <a:cubicBezTo>
                    <a:pt x="128" y="24"/>
                    <a:pt x="0" y="189"/>
                    <a:pt x="22" y="404"/>
                  </a:cubicBezTo>
                  <a:cubicBezTo>
                    <a:pt x="42" y="600"/>
                    <a:pt x="180" y="737"/>
                    <a:pt x="360" y="737"/>
                  </a:cubicBezTo>
                  <a:cubicBezTo>
                    <a:pt x="374" y="737"/>
                    <a:pt x="387" y="736"/>
                    <a:pt x="401" y="735"/>
                  </a:cubicBezTo>
                  <a:cubicBezTo>
                    <a:pt x="616" y="710"/>
                    <a:pt x="733" y="542"/>
                    <a:pt x="711" y="330"/>
                  </a:cubicBezTo>
                  <a:cubicBezTo>
                    <a:pt x="691" y="130"/>
                    <a:pt x="557"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19"/>
            <p:cNvSpPr/>
            <p:nvPr/>
          </p:nvSpPr>
          <p:spPr>
            <a:xfrm>
              <a:off x="4108575" y="2192300"/>
              <a:ext cx="69550" cy="100725"/>
            </a:xfrm>
            <a:custGeom>
              <a:avLst/>
              <a:gdLst/>
              <a:ahLst/>
              <a:cxnLst/>
              <a:rect l="l" t="t" r="r" b="b"/>
              <a:pathLst>
                <a:path w="2782" h="4029" extrusionOk="0">
                  <a:moveTo>
                    <a:pt x="1322" y="399"/>
                  </a:moveTo>
                  <a:cubicBezTo>
                    <a:pt x="1784" y="399"/>
                    <a:pt x="2055" y="834"/>
                    <a:pt x="2139" y="1427"/>
                  </a:cubicBezTo>
                  <a:cubicBezTo>
                    <a:pt x="2151" y="1507"/>
                    <a:pt x="2143" y="1569"/>
                    <a:pt x="2121" y="1620"/>
                  </a:cubicBezTo>
                  <a:cubicBezTo>
                    <a:pt x="2020" y="1864"/>
                    <a:pt x="1779" y="2069"/>
                    <a:pt x="1437" y="2119"/>
                  </a:cubicBezTo>
                  <a:cubicBezTo>
                    <a:pt x="1397" y="2125"/>
                    <a:pt x="1358" y="2128"/>
                    <a:pt x="1320" y="2128"/>
                  </a:cubicBezTo>
                  <a:cubicBezTo>
                    <a:pt x="941" y="2128"/>
                    <a:pt x="662" y="1851"/>
                    <a:pt x="599" y="1423"/>
                  </a:cubicBezTo>
                  <a:cubicBezTo>
                    <a:pt x="522" y="895"/>
                    <a:pt x="774" y="470"/>
                    <a:pt x="1207" y="407"/>
                  </a:cubicBezTo>
                  <a:cubicBezTo>
                    <a:pt x="1247" y="402"/>
                    <a:pt x="1285" y="399"/>
                    <a:pt x="1322" y="399"/>
                  </a:cubicBezTo>
                  <a:close/>
                  <a:moveTo>
                    <a:pt x="1381" y="0"/>
                  </a:moveTo>
                  <a:cubicBezTo>
                    <a:pt x="1320" y="0"/>
                    <a:pt x="1257" y="5"/>
                    <a:pt x="1193" y="14"/>
                  </a:cubicBezTo>
                  <a:cubicBezTo>
                    <a:pt x="424" y="123"/>
                    <a:pt x="1" y="823"/>
                    <a:pt x="103" y="1533"/>
                  </a:cubicBezTo>
                  <a:cubicBezTo>
                    <a:pt x="186" y="2117"/>
                    <a:pt x="612" y="2537"/>
                    <a:pt x="1199" y="2537"/>
                  </a:cubicBezTo>
                  <a:cubicBezTo>
                    <a:pt x="1257" y="2537"/>
                    <a:pt x="1317" y="2533"/>
                    <a:pt x="1378" y="2524"/>
                  </a:cubicBezTo>
                  <a:cubicBezTo>
                    <a:pt x="1754" y="2469"/>
                    <a:pt x="2030" y="2276"/>
                    <a:pt x="2202" y="1992"/>
                  </a:cubicBezTo>
                  <a:lnTo>
                    <a:pt x="2220" y="1988"/>
                  </a:lnTo>
                  <a:lnTo>
                    <a:pt x="2220" y="1988"/>
                  </a:lnTo>
                  <a:cubicBezTo>
                    <a:pt x="2213" y="2444"/>
                    <a:pt x="2082" y="2797"/>
                    <a:pt x="1867" y="3059"/>
                  </a:cubicBezTo>
                  <a:cubicBezTo>
                    <a:pt x="1680" y="3293"/>
                    <a:pt x="1422" y="3453"/>
                    <a:pt x="1134" y="3537"/>
                  </a:cubicBezTo>
                  <a:cubicBezTo>
                    <a:pt x="963" y="3577"/>
                    <a:pt x="839" y="3606"/>
                    <a:pt x="727" y="3613"/>
                  </a:cubicBezTo>
                  <a:lnTo>
                    <a:pt x="784" y="4028"/>
                  </a:lnTo>
                  <a:cubicBezTo>
                    <a:pt x="908" y="4018"/>
                    <a:pt x="1068" y="3989"/>
                    <a:pt x="1251" y="3930"/>
                  </a:cubicBezTo>
                  <a:cubicBezTo>
                    <a:pt x="1648" y="3828"/>
                    <a:pt x="2020" y="3595"/>
                    <a:pt x="2267" y="3271"/>
                  </a:cubicBezTo>
                  <a:cubicBezTo>
                    <a:pt x="2588" y="2859"/>
                    <a:pt x="2781" y="2244"/>
                    <a:pt x="2661" y="1416"/>
                  </a:cubicBezTo>
                  <a:cubicBezTo>
                    <a:pt x="2537" y="539"/>
                    <a:pt x="2053" y="0"/>
                    <a:pt x="13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19"/>
            <p:cNvSpPr/>
            <p:nvPr/>
          </p:nvSpPr>
          <p:spPr>
            <a:xfrm>
              <a:off x="4225175" y="2171600"/>
              <a:ext cx="62050" cy="101975"/>
            </a:xfrm>
            <a:custGeom>
              <a:avLst/>
              <a:gdLst/>
              <a:ahLst/>
              <a:cxnLst/>
              <a:rect l="l" t="t" r="r" b="b"/>
              <a:pathLst>
                <a:path w="2482" h="4079" extrusionOk="0">
                  <a:moveTo>
                    <a:pt x="1782" y="0"/>
                  </a:moveTo>
                  <a:lnTo>
                    <a:pt x="1" y="343"/>
                  </a:lnTo>
                  <a:lnTo>
                    <a:pt x="106" y="2179"/>
                  </a:lnTo>
                  <a:cubicBezTo>
                    <a:pt x="238" y="2135"/>
                    <a:pt x="401" y="2077"/>
                    <a:pt x="613" y="2036"/>
                  </a:cubicBezTo>
                  <a:cubicBezTo>
                    <a:pt x="743" y="2011"/>
                    <a:pt x="863" y="2000"/>
                    <a:pt x="972" y="2000"/>
                  </a:cubicBezTo>
                  <a:cubicBezTo>
                    <a:pt x="1483" y="2000"/>
                    <a:pt x="1759" y="2260"/>
                    <a:pt x="1840" y="2656"/>
                  </a:cubicBezTo>
                  <a:cubicBezTo>
                    <a:pt x="1938" y="3156"/>
                    <a:pt x="1593" y="3541"/>
                    <a:pt x="1115" y="3632"/>
                  </a:cubicBezTo>
                  <a:cubicBezTo>
                    <a:pt x="1006" y="3653"/>
                    <a:pt x="898" y="3662"/>
                    <a:pt x="797" y="3662"/>
                  </a:cubicBezTo>
                  <a:cubicBezTo>
                    <a:pt x="583" y="3662"/>
                    <a:pt x="397" y="3623"/>
                    <a:pt x="281" y="3581"/>
                  </a:cubicBezTo>
                  <a:lnTo>
                    <a:pt x="226" y="3990"/>
                  </a:lnTo>
                  <a:cubicBezTo>
                    <a:pt x="354" y="4040"/>
                    <a:pt x="550" y="4078"/>
                    <a:pt x="780" y="4078"/>
                  </a:cubicBezTo>
                  <a:cubicBezTo>
                    <a:pt x="911" y="4078"/>
                    <a:pt x="1053" y="4066"/>
                    <a:pt x="1199" y="4037"/>
                  </a:cubicBezTo>
                  <a:cubicBezTo>
                    <a:pt x="2008" y="3884"/>
                    <a:pt x="2481" y="3228"/>
                    <a:pt x="2339" y="2500"/>
                  </a:cubicBezTo>
                  <a:cubicBezTo>
                    <a:pt x="2249" y="2029"/>
                    <a:pt x="1949" y="1757"/>
                    <a:pt x="1625" y="1647"/>
                  </a:cubicBezTo>
                  <a:cubicBezTo>
                    <a:pt x="1471" y="1591"/>
                    <a:pt x="1305" y="1565"/>
                    <a:pt x="1135" y="1565"/>
                  </a:cubicBezTo>
                  <a:cubicBezTo>
                    <a:pt x="1019" y="1565"/>
                    <a:pt x="901" y="1577"/>
                    <a:pt x="784" y="1599"/>
                  </a:cubicBezTo>
                  <a:cubicBezTo>
                    <a:pt x="645" y="1629"/>
                    <a:pt x="569" y="1654"/>
                    <a:pt x="485" y="1683"/>
                  </a:cubicBezTo>
                  <a:lnTo>
                    <a:pt x="445" y="700"/>
                  </a:lnTo>
                  <a:lnTo>
                    <a:pt x="1862" y="427"/>
                  </a:lnTo>
                  <a:lnTo>
                    <a:pt x="17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19"/>
            <p:cNvSpPr/>
            <p:nvPr/>
          </p:nvSpPr>
          <p:spPr>
            <a:xfrm>
              <a:off x="4337200" y="2145450"/>
              <a:ext cx="24875" cy="114600"/>
            </a:xfrm>
            <a:custGeom>
              <a:avLst/>
              <a:gdLst/>
              <a:ahLst/>
              <a:cxnLst/>
              <a:rect l="l" t="t" r="r" b="b"/>
              <a:pathLst>
                <a:path w="995" h="4584" extrusionOk="0">
                  <a:moveTo>
                    <a:pt x="995" y="0"/>
                  </a:moveTo>
                  <a:lnTo>
                    <a:pt x="609" y="92"/>
                  </a:lnTo>
                  <a:lnTo>
                    <a:pt x="1" y="4584"/>
                  </a:lnTo>
                  <a:lnTo>
                    <a:pt x="379" y="4493"/>
                  </a:lnTo>
                  <a:lnTo>
                    <a:pt x="9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19"/>
            <p:cNvSpPr/>
            <p:nvPr/>
          </p:nvSpPr>
          <p:spPr>
            <a:xfrm>
              <a:off x="4422075" y="2123775"/>
              <a:ext cx="20625" cy="115425"/>
            </a:xfrm>
            <a:custGeom>
              <a:avLst/>
              <a:gdLst/>
              <a:ahLst/>
              <a:cxnLst/>
              <a:rect l="l" t="t" r="r" b="b"/>
              <a:pathLst>
                <a:path w="825" h="4617" extrusionOk="0">
                  <a:moveTo>
                    <a:pt x="824" y="1"/>
                  </a:moveTo>
                  <a:lnTo>
                    <a:pt x="441" y="110"/>
                  </a:lnTo>
                  <a:lnTo>
                    <a:pt x="1" y="4616"/>
                  </a:lnTo>
                  <a:lnTo>
                    <a:pt x="1" y="4616"/>
                  </a:lnTo>
                  <a:lnTo>
                    <a:pt x="376" y="4514"/>
                  </a:lnTo>
                  <a:lnTo>
                    <a:pt x="8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19"/>
            <p:cNvSpPr/>
            <p:nvPr/>
          </p:nvSpPr>
          <p:spPr>
            <a:xfrm>
              <a:off x="4492850" y="2100100"/>
              <a:ext cx="70325" cy="104650"/>
            </a:xfrm>
            <a:custGeom>
              <a:avLst/>
              <a:gdLst/>
              <a:ahLst/>
              <a:cxnLst/>
              <a:rect l="l" t="t" r="r" b="b"/>
              <a:pathLst>
                <a:path w="2813" h="4186" extrusionOk="0">
                  <a:moveTo>
                    <a:pt x="1728" y="0"/>
                  </a:moveTo>
                  <a:lnTo>
                    <a:pt x="1" y="558"/>
                  </a:lnTo>
                  <a:lnTo>
                    <a:pt x="324" y="2365"/>
                  </a:lnTo>
                  <a:cubicBezTo>
                    <a:pt x="455" y="2303"/>
                    <a:pt x="608" y="2230"/>
                    <a:pt x="813" y="2164"/>
                  </a:cubicBezTo>
                  <a:cubicBezTo>
                    <a:pt x="1006" y="2102"/>
                    <a:pt x="1178" y="2073"/>
                    <a:pt x="1328" y="2073"/>
                  </a:cubicBezTo>
                  <a:cubicBezTo>
                    <a:pt x="1740" y="2073"/>
                    <a:pt x="1995" y="2289"/>
                    <a:pt x="2110" y="2631"/>
                  </a:cubicBezTo>
                  <a:cubicBezTo>
                    <a:pt x="2266" y="3112"/>
                    <a:pt x="1968" y="3538"/>
                    <a:pt x="1509" y="3687"/>
                  </a:cubicBezTo>
                  <a:cubicBezTo>
                    <a:pt x="1324" y="3747"/>
                    <a:pt x="1138" y="3768"/>
                    <a:pt x="978" y="3768"/>
                  </a:cubicBezTo>
                  <a:cubicBezTo>
                    <a:pt x="855" y="3768"/>
                    <a:pt x="748" y="3755"/>
                    <a:pt x="670" y="3738"/>
                  </a:cubicBezTo>
                  <a:lnTo>
                    <a:pt x="667" y="4150"/>
                  </a:lnTo>
                  <a:cubicBezTo>
                    <a:pt x="752" y="4172"/>
                    <a:pt x="863" y="4186"/>
                    <a:pt x="992" y="4186"/>
                  </a:cubicBezTo>
                  <a:cubicBezTo>
                    <a:pt x="1181" y="4186"/>
                    <a:pt x="1407" y="4156"/>
                    <a:pt x="1640" y="4081"/>
                  </a:cubicBezTo>
                  <a:cubicBezTo>
                    <a:pt x="2423" y="3830"/>
                    <a:pt x="2813" y="3119"/>
                    <a:pt x="2587" y="2416"/>
                  </a:cubicBezTo>
                  <a:cubicBezTo>
                    <a:pt x="2441" y="1960"/>
                    <a:pt x="2106" y="1723"/>
                    <a:pt x="1771" y="1654"/>
                  </a:cubicBezTo>
                  <a:cubicBezTo>
                    <a:pt x="1675" y="1632"/>
                    <a:pt x="1574" y="1621"/>
                    <a:pt x="1472" y="1621"/>
                  </a:cubicBezTo>
                  <a:cubicBezTo>
                    <a:pt x="1293" y="1621"/>
                    <a:pt x="1108" y="1654"/>
                    <a:pt x="929" y="1709"/>
                  </a:cubicBezTo>
                  <a:cubicBezTo>
                    <a:pt x="798" y="1753"/>
                    <a:pt x="722" y="1789"/>
                    <a:pt x="645" y="1826"/>
                  </a:cubicBezTo>
                  <a:lnTo>
                    <a:pt x="485" y="857"/>
                  </a:lnTo>
                  <a:lnTo>
                    <a:pt x="1862" y="412"/>
                  </a:lnTo>
                  <a:lnTo>
                    <a:pt x="17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19"/>
            <p:cNvSpPr/>
            <p:nvPr/>
          </p:nvSpPr>
          <p:spPr>
            <a:xfrm>
              <a:off x="4589025" y="2068800"/>
              <a:ext cx="82275" cy="95925"/>
            </a:xfrm>
            <a:custGeom>
              <a:avLst/>
              <a:gdLst/>
              <a:ahLst/>
              <a:cxnLst/>
              <a:rect l="l" t="t" r="r" b="b"/>
              <a:pathLst>
                <a:path w="3291" h="3837" extrusionOk="0">
                  <a:moveTo>
                    <a:pt x="1312" y="418"/>
                  </a:moveTo>
                  <a:cubicBezTo>
                    <a:pt x="1723" y="418"/>
                    <a:pt x="2084" y="886"/>
                    <a:pt x="2365" y="1635"/>
                  </a:cubicBezTo>
                  <a:cubicBezTo>
                    <a:pt x="2707" y="2538"/>
                    <a:pt x="2689" y="3202"/>
                    <a:pt x="2197" y="3387"/>
                  </a:cubicBezTo>
                  <a:cubicBezTo>
                    <a:pt x="2135" y="3411"/>
                    <a:pt x="2072" y="3422"/>
                    <a:pt x="2009" y="3422"/>
                  </a:cubicBezTo>
                  <a:cubicBezTo>
                    <a:pt x="1626" y="3422"/>
                    <a:pt x="1230" y="3001"/>
                    <a:pt x="933" y="2210"/>
                  </a:cubicBezTo>
                  <a:cubicBezTo>
                    <a:pt x="569" y="1245"/>
                    <a:pt x="682" y="615"/>
                    <a:pt x="1101" y="458"/>
                  </a:cubicBezTo>
                  <a:cubicBezTo>
                    <a:pt x="1172" y="431"/>
                    <a:pt x="1243" y="418"/>
                    <a:pt x="1312" y="418"/>
                  </a:cubicBezTo>
                  <a:close/>
                  <a:moveTo>
                    <a:pt x="1388" y="0"/>
                  </a:moveTo>
                  <a:cubicBezTo>
                    <a:pt x="1258" y="0"/>
                    <a:pt x="1124" y="25"/>
                    <a:pt x="988" y="76"/>
                  </a:cubicBezTo>
                  <a:cubicBezTo>
                    <a:pt x="270" y="345"/>
                    <a:pt x="1" y="1194"/>
                    <a:pt x="449" y="2385"/>
                  </a:cubicBezTo>
                  <a:cubicBezTo>
                    <a:pt x="820" y="3345"/>
                    <a:pt x="1367" y="3836"/>
                    <a:pt x="1934" y="3836"/>
                  </a:cubicBezTo>
                  <a:cubicBezTo>
                    <a:pt x="2058" y="3836"/>
                    <a:pt x="2182" y="3813"/>
                    <a:pt x="2306" y="3766"/>
                  </a:cubicBezTo>
                  <a:cubicBezTo>
                    <a:pt x="3093" y="3471"/>
                    <a:pt x="3290" y="2637"/>
                    <a:pt x="2838" y="1431"/>
                  </a:cubicBezTo>
                  <a:cubicBezTo>
                    <a:pt x="2490" y="507"/>
                    <a:pt x="1975" y="0"/>
                    <a:pt x="1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19"/>
            <p:cNvSpPr/>
            <p:nvPr/>
          </p:nvSpPr>
          <p:spPr>
            <a:xfrm>
              <a:off x="4692125" y="2002650"/>
              <a:ext cx="125250" cy="127975"/>
            </a:xfrm>
            <a:custGeom>
              <a:avLst/>
              <a:gdLst/>
              <a:ahLst/>
              <a:cxnLst/>
              <a:rect l="l" t="t" r="r" b="b"/>
              <a:pathLst>
                <a:path w="5010" h="5119" extrusionOk="0">
                  <a:moveTo>
                    <a:pt x="3195" y="0"/>
                  </a:moveTo>
                  <a:lnTo>
                    <a:pt x="2601" y="263"/>
                  </a:lnTo>
                  <a:lnTo>
                    <a:pt x="2733" y="2285"/>
                  </a:lnTo>
                  <a:cubicBezTo>
                    <a:pt x="2773" y="2810"/>
                    <a:pt x="2816" y="3261"/>
                    <a:pt x="2889" y="3662"/>
                  </a:cubicBezTo>
                  <a:lnTo>
                    <a:pt x="2872" y="3669"/>
                  </a:lnTo>
                  <a:cubicBezTo>
                    <a:pt x="2616" y="3338"/>
                    <a:pt x="2317" y="2995"/>
                    <a:pt x="1975" y="2620"/>
                  </a:cubicBezTo>
                  <a:lnTo>
                    <a:pt x="590" y="1152"/>
                  </a:lnTo>
                  <a:lnTo>
                    <a:pt x="0" y="1414"/>
                  </a:lnTo>
                  <a:lnTo>
                    <a:pt x="1337" y="5119"/>
                  </a:lnTo>
                  <a:lnTo>
                    <a:pt x="1782" y="4925"/>
                  </a:lnTo>
                  <a:lnTo>
                    <a:pt x="1195" y="3341"/>
                  </a:lnTo>
                  <a:cubicBezTo>
                    <a:pt x="987" y="2788"/>
                    <a:pt x="751" y="2171"/>
                    <a:pt x="562" y="1720"/>
                  </a:cubicBezTo>
                  <a:lnTo>
                    <a:pt x="572" y="1712"/>
                  </a:lnTo>
                  <a:cubicBezTo>
                    <a:pt x="864" y="2095"/>
                    <a:pt x="1214" y="2496"/>
                    <a:pt x="1607" y="2929"/>
                  </a:cubicBezTo>
                  <a:lnTo>
                    <a:pt x="2944" y="4383"/>
                  </a:lnTo>
                  <a:lnTo>
                    <a:pt x="3297" y="4226"/>
                  </a:lnTo>
                  <a:lnTo>
                    <a:pt x="3163" y="2204"/>
                  </a:lnTo>
                  <a:cubicBezTo>
                    <a:pt x="3123" y="1625"/>
                    <a:pt x="3075" y="1112"/>
                    <a:pt x="3010" y="638"/>
                  </a:cubicBezTo>
                  <a:lnTo>
                    <a:pt x="3028" y="631"/>
                  </a:lnTo>
                  <a:cubicBezTo>
                    <a:pt x="3221" y="1078"/>
                    <a:pt x="3519" y="1668"/>
                    <a:pt x="3768" y="2157"/>
                  </a:cubicBezTo>
                  <a:lnTo>
                    <a:pt x="4555" y="3698"/>
                  </a:lnTo>
                  <a:lnTo>
                    <a:pt x="5009" y="3498"/>
                  </a:lnTo>
                  <a:lnTo>
                    <a:pt x="31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19"/>
            <p:cNvSpPr/>
            <p:nvPr/>
          </p:nvSpPr>
          <p:spPr>
            <a:xfrm>
              <a:off x="4828475" y="1934975"/>
              <a:ext cx="128350" cy="130825"/>
            </a:xfrm>
            <a:custGeom>
              <a:avLst/>
              <a:gdLst/>
              <a:ahLst/>
              <a:cxnLst/>
              <a:rect l="l" t="t" r="r" b="b"/>
              <a:pathLst>
                <a:path w="5134" h="5233" extrusionOk="0">
                  <a:moveTo>
                    <a:pt x="3093" y="0"/>
                  </a:moveTo>
                  <a:lnTo>
                    <a:pt x="2521" y="299"/>
                  </a:lnTo>
                  <a:lnTo>
                    <a:pt x="2783" y="2310"/>
                  </a:lnTo>
                  <a:cubicBezTo>
                    <a:pt x="2856" y="2831"/>
                    <a:pt x="2933" y="3279"/>
                    <a:pt x="3031" y="3676"/>
                  </a:cubicBezTo>
                  <a:lnTo>
                    <a:pt x="3013" y="3684"/>
                  </a:lnTo>
                  <a:cubicBezTo>
                    <a:pt x="2736" y="3366"/>
                    <a:pt x="2419" y="3046"/>
                    <a:pt x="2047" y="2692"/>
                  </a:cubicBezTo>
                  <a:lnTo>
                    <a:pt x="572" y="1320"/>
                  </a:lnTo>
                  <a:lnTo>
                    <a:pt x="0" y="1621"/>
                  </a:lnTo>
                  <a:lnTo>
                    <a:pt x="1581" y="5232"/>
                  </a:lnTo>
                  <a:lnTo>
                    <a:pt x="2008" y="5006"/>
                  </a:lnTo>
                  <a:lnTo>
                    <a:pt x="1319" y="3465"/>
                  </a:lnTo>
                  <a:cubicBezTo>
                    <a:pt x="1078" y="2926"/>
                    <a:pt x="798" y="2329"/>
                    <a:pt x="579" y="1888"/>
                  </a:cubicBezTo>
                  <a:lnTo>
                    <a:pt x="591" y="1884"/>
                  </a:lnTo>
                  <a:cubicBezTo>
                    <a:pt x="907" y="2245"/>
                    <a:pt x="1282" y="2623"/>
                    <a:pt x="1702" y="3028"/>
                  </a:cubicBezTo>
                  <a:lnTo>
                    <a:pt x="3133" y="4390"/>
                  </a:lnTo>
                  <a:lnTo>
                    <a:pt x="3476" y="4212"/>
                  </a:lnTo>
                  <a:lnTo>
                    <a:pt x="3206" y="2201"/>
                  </a:lnTo>
                  <a:cubicBezTo>
                    <a:pt x="3130" y="1629"/>
                    <a:pt x="3049" y="1119"/>
                    <a:pt x="2955" y="649"/>
                  </a:cubicBezTo>
                  <a:lnTo>
                    <a:pt x="2970" y="638"/>
                  </a:lnTo>
                  <a:cubicBezTo>
                    <a:pt x="3192" y="1075"/>
                    <a:pt x="3527" y="1643"/>
                    <a:pt x="3807" y="2117"/>
                  </a:cubicBezTo>
                  <a:lnTo>
                    <a:pt x="4696" y="3600"/>
                  </a:lnTo>
                  <a:lnTo>
                    <a:pt x="5134" y="3370"/>
                  </a:lnTo>
                  <a:lnTo>
                    <a:pt x="30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19"/>
            <p:cNvSpPr/>
            <p:nvPr/>
          </p:nvSpPr>
          <p:spPr>
            <a:xfrm>
              <a:off x="5012350" y="1844175"/>
              <a:ext cx="70975" cy="111400"/>
            </a:xfrm>
            <a:custGeom>
              <a:avLst/>
              <a:gdLst/>
              <a:ahLst/>
              <a:cxnLst/>
              <a:rect l="l" t="t" r="r" b="b"/>
              <a:pathLst>
                <a:path w="2839" h="4456" extrusionOk="0">
                  <a:moveTo>
                    <a:pt x="1789" y="0"/>
                  </a:moveTo>
                  <a:lnTo>
                    <a:pt x="0" y="1137"/>
                  </a:lnTo>
                  <a:lnTo>
                    <a:pt x="2107" y="4456"/>
                  </a:lnTo>
                  <a:lnTo>
                    <a:pt x="2536" y="4182"/>
                  </a:lnTo>
                  <a:lnTo>
                    <a:pt x="1582" y="2682"/>
                  </a:lnTo>
                  <a:lnTo>
                    <a:pt x="2838" y="1884"/>
                  </a:lnTo>
                  <a:lnTo>
                    <a:pt x="2613" y="1530"/>
                  </a:lnTo>
                  <a:lnTo>
                    <a:pt x="1359" y="2324"/>
                  </a:lnTo>
                  <a:lnTo>
                    <a:pt x="656" y="1224"/>
                  </a:lnTo>
                  <a:lnTo>
                    <a:pt x="2019" y="361"/>
                  </a:lnTo>
                  <a:lnTo>
                    <a:pt x="17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19"/>
            <p:cNvSpPr/>
            <p:nvPr/>
          </p:nvSpPr>
          <p:spPr>
            <a:xfrm>
              <a:off x="5125125" y="1843075"/>
              <a:ext cx="35075" cy="28350"/>
            </a:xfrm>
            <a:custGeom>
              <a:avLst/>
              <a:gdLst/>
              <a:ahLst/>
              <a:cxnLst/>
              <a:rect l="l" t="t" r="r" b="b"/>
              <a:pathLst>
                <a:path w="1403" h="1134" extrusionOk="0">
                  <a:moveTo>
                    <a:pt x="1187" y="1"/>
                  </a:moveTo>
                  <a:lnTo>
                    <a:pt x="0" y="824"/>
                  </a:lnTo>
                  <a:lnTo>
                    <a:pt x="219" y="1134"/>
                  </a:lnTo>
                  <a:lnTo>
                    <a:pt x="1402" y="314"/>
                  </a:lnTo>
                  <a:lnTo>
                    <a:pt x="11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19"/>
            <p:cNvSpPr/>
            <p:nvPr/>
          </p:nvSpPr>
          <p:spPr>
            <a:xfrm>
              <a:off x="5170825" y="1749600"/>
              <a:ext cx="90275" cy="90225"/>
            </a:xfrm>
            <a:custGeom>
              <a:avLst/>
              <a:gdLst/>
              <a:ahLst/>
              <a:cxnLst/>
              <a:rect l="l" t="t" r="r" b="b"/>
              <a:pathLst>
                <a:path w="3611" h="3609" extrusionOk="0">
                  <a:moveTo>
                    <a:pt x="1191" y="443"/>
                  </a:moveTo>
                  <a:cubicBezTo>
                    <a:pt x="1553" y="443"/>
                    <a:pt x="1972" y="777"/>
                    <a:pt x="2391" y="1332"/>
                  </a:cubicBezTo>
                  <a:cubicBezTo>
                    <a:pt x="2973" y="2107"/>
                    <a:pt x="3141" y="2745"/>
                    <a:pt x="2722" y="3062"/>
                  </a:cubicBezTo>
                  <a:cubicBezTo>
                    <a:pt x="2626" y="3135"/>
                    <a:pt x="2515" y="3171"/>
                    <a:pt x="2394" y="3171"/>
                  </a:cubicBezTo>
                  <a:cubicBezTo>
                    <a:pt x="2049" y="3171"/>
                    <a:pt x="1617" y="2875"/>
                    <a:pt x="1177" y="2290"/>
                  </a:cubicBezTo>
                  <a:cubicBezTo>
                    <a:pt x="558" y="1466"/>
                    <a:pt x="489" y="832"/>
                    <a:pt x="846" y="563"/>
                  </a:cubicBezTo>
                  <a:cubicBezTo>
                    <a:pt x="953" y="482"/>
                    <a:pt x="1069" y="443"/>
                    <a:pt x="1191" y="443"/>
                  </a:cubicBezTo>
                  <a:close/>
                  <a:moveTo>
                    <a:pt x="1275" y="1"/>
                  </a:moveTo>
                  <a:cubicBezTo>
                    <a:pt x="1050" y="1"/>
                    <a:pt x="832" y="75"/>
                    <a:pt x="631" y="227"/>
                  </a:cubicBezTo>
                  <a:cubicBezTo>
                    <a:pt x="15" y="691"/>
                    <a:pt x="0" y="1579"/>
                    <a:pt x="765" y="2596"/>
                  </a:cubicBezTo>
                  <a:cubicBezTo>
                    <a:pt x="1286" y="3276"/>
                    <a:pt x="1834" y="3609"/>
                    <a:pt x="2318" y="3609"/>
                  </a:cubicBezTo>
                  <a:cubicBezTo>
                    <a:pt x="2541" y="3609"/>
                    <a:pt x="2751" y="3537"/>
                    <a:pt x="2937" y="3397"/>
                  </a:cubicBezTo>
                  <a:cubicBezTo>
                    <a:pt x="3610" y="2891"/>
                    <a:pt x="3563" y="2035"/>
                    <a:pt x="2788" y="1007"/>
                  </a:cubicBezTo>
                  <a:cubicBezTo>
                    <a:pt x="2289" y="348"/>
                    <a:pt x="1762" y="1"/>
                    <a:pt x="1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19"/>
            <p:cNvSpPr/>
            <p:nvPr/>
          </p:nvSpPr>
          <p:spPr>
            <a:xfrm>
              <a:off x="5300625" y="1761575"/>
              <a:ext cx="20150" cy="18350"/>
            </a:xfrm>
            <a:custGeom>
              <a:avLst/>
              <a:gdLst/>
              <a:ahLst/>
              <a:cxnLst/>
              <a:rect l="l" t="t" r="r" b="b"/>
              <a:pathLst>
                <a:path w="806" h="734" extrusionOk="0">
                  <a:moveTo>
                    <a:pt x="390" y="1"/>
                  </a:moveTo>
                  <a:cubicBezTo>
                    <a:pt x="315" y="1"/>
                    <a:pt x="241" y="27"/>
                    <a:pt x="175" y="81"/>
                  </a:cubicBezTo>
                  <a:cubicBezTo>
                    <a:pt x="14" y="207"/>
                    <a:pt x="0" y="419"/>
                    <a:pt x="135" y="587"/>
                  </a:cubicBezTo>
                  <a:cubicBezTo>
                    <a:pt x="213" y="682"/>
                    <a:pt x="317" y="733"/>
                    <a:pt x="420" y="733"/>
                  </a:cubicBezTo>
                  <a:cubicBezTo>
                    <a:pt x="495" y="733"/>
                    <a:pt x="569" y="707"/>
                    <a:pt x="634" y="652"/>
                  </a:cubicBezTo>
                  <a:cubicBezTo>
                    <a:pt x="801" y="518"/>
                    <a:pt x="805" y="310"/>
                    <a:pt x="674" y="146"/>
                  </a:cubicBezTo>
                  <a:cubicBezTo>
                    <a:pt x="596" y="51"/>
                    <a:pt x="493" y="1"/>
                    <a:pt x="3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19"/>
            <p:cNvSpPr/>
            <p:nvPr/>
          </p:nvSpPr>
          <p:spPr>
            <a:xfrm>
              <a:off x="5305525" y="1638850"/>
              <a:ext cx="82725" cy="97150"/>
            </a:xfrm>
            <a:custGeom>
              <a:avLst/>
              <a:gdLst/>
              <a:ahLst/>
              <a:cxnLst/>
              <a:rect l="l" t="t" r="r" b="b"/>
              <a:pathLst>
                <a:path w="3309" h="3886" extrusionOk="0">
                  <a:moveTo>
                    <a:pt x="1254" y="446"/>
                  </a:moveTo>
                  <a:cubicBezTo>
                    <a:pt x="1553" y="446"/>
                    <a:pt x="1870" y="648"/>
                    <a:pt x="2150" y="968"/>
                  </a:cubicBezTo>
                  <a:cubicBezTo>
                    <a:pt x="2205" y="1029"/>
                    <a:pt x="2230" y="1084"/>
                    <a:pt x="2237" y="1138"/>
                  </a:cubicBezTo>
                  <a:cubicBezTo>
                    <a:pt x="2288" y="1397"/>
                    <a:pt x="2197" y="1703"/>
                    <a:pt x="1938" y="1929"/>
                  </a:cubicBezTo>
                  <a:cubicBezTo>
                    <a:pt x="1796" y="2055"/>
                    <a:pt x="1635" y="2115"/>
                    <a:pt x="1472" y="2115"/>
                  </a:cubicBezTo>
                  <a:cubicBezTo>
                    <a:pt x="1256" y="2115"/>
                    <a:pt x="1039" y="2009"/>
                    <a:pt x="860" y="1805"/>
                  </a:cubicBezTo>
                  <a:cubicBezTo>
                    <a:pt x="507" y="1405"/>
                    <a:pt x="485" y="909"/>
                    <a:pt x="813" y="621"/>
                  </a:cubicBezTo>
                  <a:cubicBezTo>
                    <a:pt x="950" y="501"/>
                    <a:pt x="1100" y="446"/>
                    <a:pt x="1254" y="446"/>
                  </a:cubicBezTo>
                  <a:close/>
                  <a:moveTo>
                    <a:pt x="1342" y="1"/>
                  </a:moveTo>
                  <a:cubicBezTo>
                    <a:pt x="1072" y="1"/>
                    <a:pt x="813" y="98"/>
                    <a:pt x="583" y="300"/>
                  </a:cubicBezTo>
                  <a:cubicBezTo>
                    <a:pt x="1" y="815"/>
                    <a:pt x="30" y="1630"/>
                    <a:pt x="504" y="2170"/>
                  </a:cubicBezTo>
                  <a:cubicBezTo>
                    <a:pt x="742" y="2441"/>
                    <a:pt x="1057" y="2591"/>
                    <a:pt x="1378" y="2591"/>
                  </a:cubicBezTo>
                  <a:cubicBezTo>
                    <a:pt x="1629" y="2591"/>
                    <a:pt x="1884" y="2499"/>
                    <a:pt x="2110" y="2301"/>
                  </a:cubicBezTo>
                  <a:cubicBezTo>
                    <a:pt x="2394" y="2049"/>
                    <a:pt x="2522" y="1736"/>
                    <a:pt x="2511" y="1405"/>
                  </a:cubicBezTo>
                  <a:lnTo>
                    <a:pt x="2525" y="1393"/>
                  </a:lnTo>
                  <a:cubicBezTo>
                    <a:pt x="2769" y="1776"/>
                    <a:pt x="2853" y="2144"/>
                    <a:pt x="2813" y="2483"/>
                  </a:cubicBezTo>
                  <a:cubicBezTo>
                    <a:pt x="2787" y="2777"/>
                    <a:pt x="2656" y="3055"/>
                    <a:pt x="2459" y="3280"/>
                  </a:cubicBezTo>
                  <a:cubicBezTo>
                    <a:pt x="2340" y="3411"/>
                    <a:pt x="2252" y="3503"/>
                    <a:pt x="2161" y="3569"/>
                  </a:cubicBezTo>
                  <a:lnTo>
                    <a:pt x="2438" y="3885"/>
                  </a:lnTo>
                  <a:cubicBezTo>
                    <a:pt x="2533" y="3809"/>
                    <a:pt x="2653" y="3696"/>
                    <a:pt x="2773" y="3550"/>
                  </a:cubicBezTo>
                  <a:cubicBezTo>
                    <a:pt x="3050" y="3244"/>
                    <a:pt x="3236" y="2847"/>
                    <a:pt x="3265" y="2439"/>
                  </a:cubicBezTo>
                  <a:cubicBezTo>
                    <a:pt x="3308" y="1922"/>
                    <a:pt x="3134" y="1299"/>
                    <a:pt x="2584" y="672"/>
                  </a:cubicBezTo>
                  <a:cubicBezTo>
                    <a:pt x="2195" y="233"/>
                    <a:pt x="1757" y="1"/>
                    <a:pt x="13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119"/>
            <p:cNvSpPr/>
            <p:nvPr/>
          </p:nvSpPr>
          <p:spPr>
            <a:xfrm>
              <a:off x="5385950" y="1557025"/>
              <a:ext cx="91375" cy="104750"/>
            </a:xfrm>
            <a:custGeom>
              <a:avLst/>
              <a:gdLst/>
              <a:ahLst/>
              <a:cxnLst/>
              <a:rect l="l" t="t" r="r" b="b"/>
              <a:pathLst>
                <a:path w="3655" h="4190" extrusionOk="0">
                  <a:moveTo>
                    <a:pt x="1305" y="0"/>
                  </a:moveTo>
                  <a:lnTo>
                    <a:pt x="1" y="1260"/>
                  </a:lnTo>
                  <a:lnTo>
                    <a:pt x="1090" y="2739"/>
                  </a:lnTo>
                  <a:cubicBezTo>
                    <a:pt x="1177" y="2627"/>
                    <a:pt x="1283" y="2495"/>
                    <a:pt x="1440" y="2342"/>
                  </a:cubicBezTo>
                  <a:cubicBezTo>
                    <a:pt x="1732" y="2060"/>
                    <a:pt x="2006" y="1936"/>
                    <a:pt x="2250" y="1936"/>
                  </a:cubicBezTo>
                  <a:cubicBezTo>
                    <a:pt x="2460" y="1936"/>
                    <a:pt x="2647" y="2028"/>
                    <a:pt x="2805" y="2189"/>
                  </a:cubicBezTo>
                  <a:cubicBezTo>
                    <a:pt x="3159" y="2553"/>
                    <a:pt x="3079" y="3067"/>
                    <a:pt x="2733" y="3406"/>
                  </a:cubicBezTo>
                  <a:cubicBezTo>
                    <a:pt x="2485" y="3643"/>
                    <a:pt x="2183" y="3774"/>
                    <a:pt x="2005" y="3817"/>
                  </a:cubicBezTo>
                  <a:lnTo>
                    <a:pt x="2183" y="4189"/>
                  </a:lnTo>
                  <a:cubicBezTo>
                    <a:pt x="2394" y="4145"/>
                    <a:pt x="2726" y="3985"/>
                    <a:pt x="3024" y="3698"/>
                  </a:cubicBezTo>
                  <a:cubicBezTo>
                    <a:pt x="3614" y="3126"/>
                    <a:pt x="3654" y="2321"/>
                    <a:pt x="3141" y="1785"/>
                  </a:cubicBezTo>
                  <a:cubicBezTo>
                    <a:pt x="2892" y="1531"/>
                    <a:pt x="2608" y="1430"/>
                    <a:pt x="2342" y="1430"/>
                  </a:cubicBezTo>
                  <a:cubicBezTo>
                    <a:pt x="2250" y="1430"/>
                    <a:pt x="2159" y="1442"/>
                    <a:pt x="2074" y="1465"/>
                  </a:cubicBezTo>
                  <a:cubicBezTo>
                    <a:pt x="1808" y="1526"/>
                    <a:pt x="1552" y="1683"/>
                    <a:pt x="1344" y="1883"/>
                  </a:cubicBezTo>
                  <a:cubicBezTo>
                    <a:pt x="1243" y="1981"/>
                    <a:pt x="1191" y="2047"/>
                    <a:pt x="1137" y="2116"/>
                  </a:cubicBezTo>
                  <a:lnTo>
                    <a:pt x="565" y="1315"/>
                  </a:lnTo>
                  <a:lnTo>
                    <a:pt x="1603" y="310"/>
                  </a:lnTo>
                  <a:lnTo>
                    <a:pt x="13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119"/>
            <p:cNvSpPr/>
            <p:nvPr/>
          </p:nvSpPr>
          <p:spPr>
            <a:xfrm>
              <a:off x="5474925" y="1484600"/>
              <a:ext cx="55225" cy="109600"/>
            </a:xfrm>
            <a:custGeom>
              <a:avLst/>
              <a:gdLst/>
              <a:ahLst/>
              <a:cxnLst/>
              <a:rect l="l" t="t" r="r" b="b"/>
              <a:pathLst>
                <a:path w="2209" h="4384" extrusionOk="0">
                  <a:moveTo>
                    <a:pt x="274" y="0"/>
                  </a:moveTo>
                  <a:lnTo>
                    <a:pt x="1" y="288"/>
                  </a:lnTo>
                  <a:lnTo>
                    <a:pt x="1939" y="4383"/>
                  </a:lnTo>
                  <a:lnTo>
                    <a:pt x="2209" y="4103"/>
                  </a:lnTo>
                  <a:lnTo>
                    <a:pt x="2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19"/>
            <p:cNvSpPr/>
            <p:nvPr/>
          </p:nvSpPr>
          <p:spPr>
            <a:xfrm>
              <a:off x="5531025" y="1422375"/>
              <a:ext cx="58700" cy="108050"/>
            </a:xfrm>
            <a:custGeom>
              <a:avLst/>
              <a:gdLst/>
              <a:ahLst/>
              <a:cxnLst/>
              <a:rect l="l" t="t" r="r" b="b"/>
              <a:pathLst>
                <a:path w="2348" h="4322" extrusionOk="0">
                  <a:moveTo>
                    <a:pt x="263" y="1"/>
                  </a:moveTo>
                  <a:lnTo>
                    <a:pt x="1" y="300"/>
                  </a:lnTo>
                  <a:lnTo>
                    <a:pt x="2088" y="4322"/>
                  </a:lnTo>
                  <a:lnTo>
                    <a:pt x="2347" y="4031"/>
                  </a:lnTo>
                  <a:lnTo>
                    <a:pt x="2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19"/>
            <p:cNvSpPr/>
            <p:nvPr/>
          </p:nvSpPr>
          <p:spPr>
            <a:xfrm>
              <a:off x="5574300" y="1351725"/>
              <a:ext cx="95300" cy="101375"/>
            </a:xfrm>
            <a:custGeom>
              <a:avLst/>
              <a:gdLst/>
              <a:ahLst/>
              <a:cxnLst/>
              <a:rect l="l" t="t" r="r" b="b"/>
              <a:pathLst>
                <a:path w="3812" h="4055" extrusionOk="0">
                  <a:moveTo>
                    <a:pt x="1144" y="0"/>
                  </a:moveTo>
                  <a:lnTo>
                    <a:pt x="1" y="1406"/>
                  </a:lnTo>
                  <a:lnTo>
                    <a:pt x="1257" y="2747"/>
                  </a:lnTo>
                  <a:cubicBezTo>
                    <a:pt x="1334" y="2627"/>
                    <a:pt x="1422" y="2481"/>
                    <a:pt x="1556" y="2314"/>
                  </a:cubicBezTo>
                  <a:cubicBezTo>
                    <a:pt x="1845" y="1959"/>
                    <a:pt x="2132" y="1806"/>
                    <a:pt x="2398" y="1806"/>
                  </a:cubicBezTo>
                  <a:cubicBezTo>
                    <a:pt x="2576" y="1806"/>
                    <a:pt x="2744" y="1874"/>
                    <a:pt x="2897" y="1996"/>
                  </a:cubicBezTo>
                  <a:cubicBezTo>
                    <a:pt x="3290" y="2317"/>
                    <a:pt x="3275" y="2835"/>
                    <a:pt x="2969" y="3213"/>
                  </a:cubicBezTo>
                  <a:cubicBezTo>
                    <a:pt x="2751" y="3479"/>
                    <a:pt x="2466" y="3644"/>
                    <a:pt x="2296" y="3709"/>
                  </a:cubicBezTo>
                  <a:lnTo>
                    <a:pt x="2518" y="4055"/>
                  </a:lnTo>
                  <a:cubicBezTo>
                    <a:pt x="2722" y="3989"/>
                    <a:pt x="3031" y="3789"/>
                    <a:pt x="3293" y="3469"/>
                  </a:cubicBezTo>
                  <a:cubicBezTo>
                    <a:pt x="3811" y="2830"/>
                    <a:pt x="3753" y="2022"/>
                    <a:pt x="3181" y="1556"/>
                  </a:cubicBezTo>
                  <a:cubicBezTo>
                    <a:pt x="2948" y="1366"/>
                    <a:pt x="2700" y="1290"/>
                    <a:pt x="2469" y="1290"/>
                  </a:cubicBezTo>
                  <a:cubicBezTo>
                    <a:pt x="2331" y="1290"/>
                    <a:pt x="2200" y="1317"/>
                    <a:pt x="2081" y="1362"/>
                  </a:cubicBezTo>
                  <a:cubicBezTo>
                    <a:pt x="1825" y="1458"/>
                    <a:pt x="1592" y="1643"/>
                    <a:pt x="1407" y="1869"/>
                  </a:cubicBezTo>
                  <a:cubicBezTo>
                    <a:pt x="1319" y="1974"/>
                    <a:pt x="1275" y="2048"/>
                    <a:pt x="1232" y="2124"/>
                  </a:cubicBezTo>
                  <a:lnTo>
                    <a:pt x="569" y="1396"/>
                  </a:lnTo>
                  <a:lnTo>
                    <a:pt x="1479" y="273"/>
                  </a:lnTo>
                  <a:lnTo>
                    <a:pt x="1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19"/>
            <p:cNvSpPr/>
            <p:nvPr/>
          </p:nvSpPr>
          <p:spPr>
            <a:xfrm>
              <a:off x="5640700" y="1273375"/>
              <a:ext cx="101825" cy="81400"/>
            </a:xfrm>
            <a:custGeom>
              <a:avLst/>
              <a:gdLst/>
              <a:ahLst/>
              <a:cxnLst/>
              <a:rect l="l" t="t" r="r" b="b"/>
              <a:pathLst>
                <a:path w="4073" h="3256" extrusionOk="0">
                  <a:moveTo>
                    <a:pt x="1254" y="466"/>
                  </a:moveTo>
                  <a:cubicBezTo>
                    <a:pt x="1581" y="466"/>
                    <a:pt x="2000" y="663"/>
                    <a:pt x="2463" y="1007"/>
                  </a:cubicBezTo>
                  <a:cubicBezTo>
                    <a:pt x="3242" y="1582"/>
                    <a:pt x="3585" y="2147"/>
                    <a:pt x="3272" y="2569"/>
                  </a:cubicBezTo>
                  <a:cubicBezTo>
                    <a:pt x="3161" y="2719"/>
                    <a:pt x="2994" y="2795"/>
                    <a:pt x="2783" y="2795"/>
                  </a:cubicBezTo>
                  <a:cubicBezTo>
                    <a:pt x="2465" y="2795"/>
                    <a:pt x="2047" y="2623"/>
                    <a:pt x="1570" y="2270"/>
                  </a:cubicBezTo>
                  <a:cubicBezTo>
                    <a:pt x="740" y="1655"/>
                    <a:pt x="492" y="1068"/>
                    <a:pt x="762" y="708"/>
                  </a:cubicBezTo>
                  <a:cubicBezTo>
                    <a:pt x="882" y="543"/>
                    <a:pt x="1050" y="466"/>
                    <a:pt x="1254" y="466"/>
                  </a:cubicBezTo>
                  <a:close/>
                  <a:moveTo>
                    <a:pt x="1335" y="1"/>
                  </a:moveTo>
                  <a:cubicBezTo>
                    <a:pt x="980" y="1"/>
                    <a:pt x="679" y="148"/>
                    <a:pt x="459" y="446"/>
                  </a:cubicBezTo>
                  <a:cubicBezTo>
                    <a:pt x="0" y="1065"/>
                    <a:pt x="237" y="1925"/>
                    <a:pt x="1261" y="2679"/>
                  </a:cubicBezTo>
                  <a:cubicBezTo>
                    <a:pt x="1799" y="3069"/>
                    <a:pt x="2293" y="3255"/>
                    <a:pt x="2704" y="3255"/>
                  </a:cubicBezTo>
                  <a:cubicBezTo>
                    <a:pt x="3068" y="3255"/>
                    <a:pt x="3367" y="3109"/>
                    <a:pt x="3574" y="2828"/>
                  </a:cubicBezTo>
                  <a:cubicBezTo>
                    <a:pt x="4073" y="2151"/>
                    <a:pt x="3785" y="1345"/>
                    <a:pt x="2747" y="580"/>
                  </a:cubicBezTo>
                  <a:cubicBezTo>
                    <a:pt x="2228" y="196"/>
                    <a:pt x="1745" y="1"/>
                    <a:pt x="1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119"/>
            <p:cNvSpPr/>
            <p:nvPr/>
          </p:nvSpPr>
          <p:spPr>
            <a:xfrm>
              <a:off x="5700075" y="1141325"/>
              <a:ext cx="133450" cy="132725"/>
            </a:xfrm>
            <a:custGeom>
              <a:avLst/>
              <a:gdLst/>
              <a:ahLst/>
              <a:cxnLst/>
              <a:rect l="l" t="t" r="r" b="b"/>
              <a:pathLst>
                <a:path w="5338" h="5309" extrusionOk="0">
                  <a:moveTo>
                    <a:pt x="1913" y="1"/>
                  </a:moveTo>
                  <a:lnTo>
                    <a:pt x="1560" y="544"/>
                  </a:lnTo>
                  <a:lnTo>
                    <a:pt x="2769" y="2168"/>
                  </a:lnTo>
                  <a:cubicBezTo>
                    <a:pt x="3086" y="2587"/>
                    <a:pt x="3370" y="2940"/>
                    <a:pt x="3648" y="3243"/>
                  </a:cubicBezTo>
                  <a:lnTo>
                    <a:pt x="3640" y="3258"/>
                  </a:lnTo>
                  <a:cubicBezTo>
                    <a:pt x="3243" y="3115"/>
                    <a:pt x="2809" y="2992"/>
                    <a:pt x="2314" y="2864"/>
                  </a:cubicBezTo>
                  <a:lnTo>
                    <a:pt x="354" y="2383"/>
                  </a:lnTo>
                  <a:lnTo>
                    <a:pt x="1" y="2926"/>
                  </a:lnTo>
                  <a:lnTo>
                    <a:pt x="3140" y="5309"/>
                  </a:lnTo>
                  <a:lnTo>
                    <a:pt x="3407" y="4900"/>
                  </a:lnTo>
                  <a:lnTo>
                    <a:pt x="2052" y="3892"/>
                  </a:lnTo>
                  <a:cubicBezTo>
                    <a:pt x="1578" y="3538"/>
                    <a:pt x="1042" y="3152"/>
                    <a:pt x="638" y="2875"/>
                  </a:cubicBezTo>
                  <a:lnTo>
                    <a:pt x="645" y="2868"/>
                  </a:lnTo>
                  <a:cubicBezTo>
                    <a:pt x="1097" y="3028"/>
                    <a:pt x="1607" y="3174"/>
                    <a:pt x="2175" y="3323"/>
                  </a:cubicBezTo>
                  <a:lnTo>
                    <a:pt x="4088" y="3815"/>
                  </a:lnTo>
                  <a:lnTo>
                    <a:pt x="4299" y="3495"/>
                  </a:lnTo>
                  <a:lnTo>
                    <a:pt x="3083" y="1869"/>
                  </a:lnTo>
                  <a:cubicBezTo>
                    <a:pt x="2740" y="1407"/>
                    <a:pt x="2419" y="999"/>
                    <a:pt x="2106" y="635"/>
                  </a:cubicBezTo>
                  <a:lnTo>
                    <a:pt x="2117" y="620"/>
                  </a:lnTo>
                  <a:cubicBezTo>
                    <a:pt x="2521" y="893"/>
                    <a:pt x="3093" y="1225"/>
                    <a:pt x="3567" y="1502"/>
                  </a:cubicBezTo>
                  <a:lnTo>
                    <a:pt x="5068" y="2365"/>
                  </a:lnTo>
                  <a:lnTo>
                    <a:pt x="5338" y="1950"/>
                  </a:lnTo>
                  <a:lnTo>
                    <a:pt x="19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119"/>
            <p:cNvSpPr/>
            <p:nvPr/>
          </p:nvSpPr>
          <p:spPr>
            <a:xfrm>
              <a:off x="5780400" y="1011900"/>
              <a:ext cx="131525" cy="130375"/>
            </a:xfrm>
            <a:custGeom>
              <a:avLst/>
              <a:gdLst/>
              <a:ahLst/>
              <a:cxnLst/>
              <a:rect l="l" t="t" r="r" b="b"/>
              <a:pathLst>
                <a:path w="5261" h="5215" extrusionOk="0">
                  <a:moveTo>
                    <a:pt x="1720" y="1"/>
                  </a:moveTo>
                  <a:lnTo>
                    <a:pt x="1400" y="566"/>
                  </a:lnTo>
                  <a:lnTo>
                    <a:pt x="2711" y="2110"/>
                  </a:lnTo>
                  <a:cubicBezTo>
                    <a:pt x="3058" y="2507"/>
                    <a:pt x="3367" y="2839"/>
                    <a:pt x="3662" y="3123"/>
                  </a:cubicBezTo>
                  <a:lnTo>
                    <a:pt x="3655" y="3138"/>
                  </a:lnTo>
                  <a:cubicBezTo>
                    <a:pt x="3250" y="3021"/>
                    <a:pt x="2806" y="2926"/>
                    <a:pt x="2306" y="2832"/>
                  </a:cubicBezTo>
                  <a:lnTo>
                    <a:pt x="321" y="2478"/>
                  </a:lnTo>
                  <a:lnTo>
                    <a:pt x="1" y="3043"/>
                  </a:lnTo>
                  <a:lnTo>
                    <a:pt x="3290" y="5214"/>
                  </a:lnTo>
                  <a:lnTo>
                    <a:pt x="3527" y="4795"/>
                  </a:lnTo>
                  <a:lnTo>
                    <a:pt x="2110" y="3873"/>
                  </a:lnTo>
                  <a:cubicBezTo>
                    <a:pt x="1615" y="3553"/>
                    <a:pt x="1057" y="3203"/>
                    <a:pt x="635" y="2952"/>
                  </a:cubicBezTo>
                  <a:lnTo>
                    <a:pt x="642" y="2941"/>
                  </a:lnTo>
                  <a:cubicBezTo>
                    <a:pt x="1101" y="3076"/>
                    <a:pt x="1622" y="3189"/>
                    <a:pt x="2197" y="3298"/>
                  </a:cubicBezTo>
                  <a:lnTo>
                    <a:pt x="4139" y="3666"/>
                  </a:lnTo>
                  <a:lnTo>
                    <a:pt x="4329" y="3330"/>
                  </a:lnTo>
                  <a:lnTo>
                    <a:pt x="3009" y="1786"/>
                  </a:lnTo>
                  <a:cubicBezTo>
                    <a:pt x="2634" y="1349"/>
                    <a:pt x="2288" y="966"/>
                    <a:pt x="1953" y="620"/>
                  </a:cubicBezTo>
                  <a:lnTo>
                    <a:pt x="1960" y="606"/>
                  </a:lnTo>
                  <a:cubicBezTo>
                    <a:pt x="2383" y="853"/>
                    <a:pt x="2977" y="1144"/>
                    <a:pt x="3465" y="1389"/>
                  </a:cubicBezTo>
                  <a:lnTo>
                    <a:pt x="5020" y="2154"/>
                  </a:lnTo>
                  <a:lnTo>
                    <a:pt x="5261" y="1721"/>
                  </a:lnTo>
                  <a:lnTo>
                    <a:pt x="17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19"/>
            <p:cNvSpPr/>
            <p:nvPr/>
          </p:nvSpPr>
          <p:spPr>
            <a:xfrm>
              <a:off x="5878850" y="853350"/>
              <a:ext cx="94650" cy="89175"/>
            </a:xfrm>
            <a:custGeom>
              <a:avLst/>
              <a:gdLst/>
              <a:ahLst/>
              <a:cxnLst/>
              <a:rect l="l" t="t" r="r" b="b"/>
              <a:pathLst>
                <a:path w="3786" h="3567" extrusionOk="0">
                  <a:moveTo>
                    <a:pt x="882" y="0"/>
                  </a:moveTo>
                  <a:lnTo>
                    <a:pt x="1" y="1927"/>
                  </a:lnTo>
                  <a:lnTo>
                    <a:pt x="3574" y="3567"/>
                  </a:lnTo>
                  <a:lnTo>
                    <a:pt x="3786" y="3104"/>
                  </a:lnTo>
                  <a:lnTo>
                    <a:pt x="2168" y="2361"/>
                  </a:lnTo>
                  <a:lnTo>
                    <a:pt x="2787" y="1009"/>
                  </a:lnTo>
                  <a:lnTo>
                    <a:pt x="2405" y="834"/>
                  </a:lnTo>
                  <a:lnTo>
                    <a:pt x="1786" y="2186"/>
                  </a:lnTo>
                  <a:lnTo>
                    <a:pt x="598" y="1643"/>
                  </a:lnTo>
                  <a:lnTo>
                    <a:pt x="1272" y="179"/>
                  </a:lnTo>
                  <a:lnTo>
                    <a:pt x="8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19"/>
            <p:cNvSpPr/>
            <p:nvPr/>
          </p:nvSpPr>
          <p:spPr>
            <a:xfrm>
              <a:off x="5968575" y="799500"/>
              <a:ext cx="22500" cy="36925"/>
            </a:xfrm>
            <a:custGeom>
              <a:avLst/>
              <a:gdLst/>
              <a:ahLst/>
              <a:cxnLst/>
              <a:rect l="l" t="t" r="r" b="b"/>
              <a:pathLst>
                <a:path w="900" h="1477" extrusionOk="0">
                  <a:moveTo>
                    <a:pt x="547" y="1"/>
                  </a:moveTo>
                  <a:lnTo>
                    <a:pt x="0" y="1334"/>
                  </a:lnTo>
                  <a:lnTo>
                    <a:pt x="353" y="1477"/>
                  </a:lnTo>
                  <a:lnTo>
                    <a:pt x="900" y="143"/>
                  </a:lnTo>
                  <a:lnTo>
                    <a:pt x="5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119"/>
            <p:cNvSpPr/>
            <p:nvPr/>
          </p:nvSpPr>
          <p:spPr>
            <a:xfrm>
              <a:off x="5954525" y="689950"/>
              <a:ext cx="105325" cy="71475"/>
            </a:xfrm>
            <a:custGeom>
              <a:avLst/>
              <a:gdLst/>
              <a:ahLst/>
              <a:cxnLst/>
              <a:rect l="l" t="t" r="r" b="b"/>
              <a:pathLst>
                <a:path w="4213" h="2859" extrusionOk="0">
                  <a:moveTo>
                    <a:pt x="1345" y="491"/>
                  </a:moveTo>
                  <a:cubicBezTo>
                    <a:pt x="1622" y="491"/>
                    <a:pt x="1962" y="566"/>
                    <a:pt x="2344" y="703"/>
                  </a:cubicBezTo>
                  <a:cubicBezTo>
                    <a:pt x="3254" y="1035"/>
                    <a:pt x="3743" y="1480"/>
                    <a:pt x="3564" y="1975"/>
                  </a:cubicBezTo>
                  <a:cubicBezTo>
                    <a:pt x="3469" y="2234"/>
                    <a:pt x="3208" y="2373"/>
                    <a:pt x="2819" y="2373"/>
                  </a:cubicBezTo>
                  <a:cubicBezTo>
                    <a:pt x="2552" y="2373"/>
                    <a:pt x="2224" y="2308"/>
                    <a:pt x="1848" y="2172"/>
                  </a:cubicBezTo>
                  <a:cubicBezTo>
                    <a:pt x="875" y="1818"/>
                    <a:pt x="475" y="1323"/>
                    <a:pt x="628" y="900"/>
                  </a:cubicBezTo>
                  <a:cubicBezTo>
                    <a:pt x="731" y="618"/>
                    <a:pt x="985" y="491"/>
                    <a:pt x="1345" y="491"/>
                  </a:cubicBezTo>
                  <a:close/>
                  <a:moveTo>
                    <a:pt x="1431" y="0"/>
                  </a:moveTo>
                  <a:cubicBezTo>
                    <a:pt x="852" y="0"/>
                    <a:pt x="441" y="248"/>
                    <a:pt x="263" y="737"/>
                  </a:cubicBezTo>
                  <a:cubicBezTo>
                    <a:pt x="1" y="1462"/>
                    <a:pt x="471" y="2215"/>
                    <a:pt x="1666" y="2652"/>
                  </a:cubicBezTo>
                  <a:cubicBezTo>
                    <a:pt x="2065" y="2792"/>
                    <a:pt x="2423" y="2859"/>
                    <a:pt x="2731" y="2859"/>
                  </a:cubicBezTo>
                  <a:cubicBezTo>
                    <a:pt x="3340" y="2859"/>
                    <a:pt x="3759" y="2601"/>
                    <a:pt x="3928" y="2139"/>
                  </a:cubicBezTo>
                  <a:cubicBezTo>
                    <a:pt x="4213" y="1349"/>
                    <a:pt x="3710" y="656"/>
                    <a:pt x="2497" y="216"/>
                  </a:cubicBezTo>
                  <a:cubicBezTo>
                    <a:pt x="2100" y="72"/>
                    <a:pt x="1741" y="0"/>
                    <a:pt x="1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119"/>
            <p:cNvSpPr/>
            <p:nvPr/>
          </p:nvSpPr>
          <p:spPr>
            <a:xfrm>
              <a:off x="6063400" y="644875"/>
              <a:ext cx="20675" cy="17650"/>
            </a:xfrm>
            <a:custGeom>
              <a:avLst/>
              <a:gdLst/>
              <a:ahLst/>
              <a:cxnLst/>
              <a:rect l="l" t="t" r="r" b="b"/>
              <a:pathLst>
                <a:path w="827" h="706" extrusionOk="0">
                  <a:moveTo>
                    <a:pt x="384" y="0"/>
                  </a:moveTo>
                  <a:cubicBezTo>
                    <a:pt x="235" y="0"/>
                    <a:pt x="110" y="86"/>
                    <a:pt x="61" y="237"/>
                  </a:cubicBezTo>
                  <a:cubicBezTo>
                    <a:pt x="0" y="433"/>
                    <a:pt x="101" y="620"/>
                    <a:pt x="306" y="685"/>
                  </a:cubicBezTo>
                  <a:cubicBezTo>
                    <a:pt x="350" y="699"/>
                    <a:pt x="393" y="705"/>
                    <a:pt x="435" y="705"/>
                  </a:cubicBezTo>
                  <a:cubicBezTo>
                    <a:pt x="584" y="705"/>
                    <a:pt x="713" y="621"/>
                    <a:pt x="761" y="470"/>
                  </a:cubicBezTo>
                  <a:cubicBezTo>
                    <a:pt x="826" y="262"/>
                    <a:pt x="717" y="87"/>
                    <a:pt x="517" y="22"/>
                  </a:cubicBezTo>
                  <a:cubicBezTo>
                    <a:pt x="472" y="7"/>
                    <a:pt x="427" y="0"/>
                    <a:pt x="3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19"/>
            <p:cNvSpPr/>
            <p:nvPr/>
          </p:nvSpPr>
          <p:spPr>
            <a:xfrm>
              <a:off x="6008550" y="522550"/>
              <a:ext cx="97025" cy="71625"/>
            </a:xfrm>
            <a:custGeom>
              <a:avLst/>
              <a:gdLst/>
              <a:ahLst/>
              <a:cxnLst/>
              <a:rect l="l" t="t" r="r" b="b"/>
              <a:pathLst>
                <a:path w="3881" h="2865" extrusionOk="0">
                  <a:moveTo>
                    <a:pt x="1359" y="496"/>
                  </a:moveTo>
                  <a:cubicBezTo>
                    <a:pt x="1521" y="496"/>
                    <a:pt x="1699" y="524"/>
                    <a:pt x="1884" y="576"/>
                  </a:cubicBezTo>
                  <a:cubicBezTo>
                    <a:pt x="1964" y="598"/>
                    <a:pt x="2015" y="630"/>
                    <a:pt x="2052" y="671"/>
                  </a:cubicBezTo>
                  <a:cubicBezTo>
                    <a:pt x="2233" y="864"/>
                    <a:pt x="2325" y="1166"/>
                    <a:pt x="2233" y="1498"/>
                  </a:cubicBezTo>
                  <a:cubicBezTo>
                    <a:pt x="2139" y="1835"/>
                    <a:pt x="1870" y="2022"/>
                    <a:pt x="1537" y="2022"/>
                  </a:cubicBezTo>
                  <a:cubicBezTo>
                    <a:pt x="1449" y="2022"/>
                    <a:pt x="1356" y="2009"/>
                    <a:pt x="1261" y="1982"/>
                  </a:cubicBezTo>
                  <a:cubicBezTo>
                    <a:pt x="744" y="1837"/>
                    <a:pt x="456" y="1436"/>
                    <a:pt x="577" y="1017"/>
                  </a:cubicBezTo>
                  <a:cubicBezTo>
                    <a:pt x="676" y="653"/>
                    <a:pt x="974" y="496"/>
                    <a:pt x="1359" y="496"/>
                  </a:cubicBezTo>
                  <a:close/>
                  <a:moveTo>
                    <a:pt x="1450" y="1"/>
                  </a:moveTo>
                  <a:cubicBezTo>
                    <a:pt x="830" y="1"/>
                    <a:pt x="368" y="305"/>
                    <a:pt x="208" y="871"/>
                  </a:cubicBezTo>
                  <a:cubicBezTo>
                    <a:pt x="0" y="1618"/>
                    <a:pt x="467" y="2288"/>
                    <a:pt x="1159" y="2481"/>
                  </a:cubicBezTo>
                  <a:cubicBezTo>
                    <a:pt x="1280" y="2515"/>
                    <a:pt x="1400" y="2532"/>
                    <a:pt x="1517" y="2532"/>
                  </a:cubicBezTo>
                  <a:cubicBezTo>
                    <a:pt x="2004" y="2532"/>
                    <a:pt x="2430" y="2245"/>
                    <a:pt x="2576" y="1716"/>
                  </a:cubicBezTo>
                  <a:cubicBezTo>
                    <a:pt x="2678" y="1352"/>
                    <a:pt x="2616" y="1017"/>
                    <a:pt x="2423" y="747"/>
                  </a:cubicBezTo>
                  <a:lnTo>
                    <a:pt x="2430" y="729"/>
                  </a:lnTo>
                  <a:cubicBezTo>
                    <a:pt x="2842" y="919"/>
                    <a:pt x="3116" y="1181"/>
                    <a:pt x="3265" y="1483"/>
                  </a:cubicBezTo>
                  <a:cubicBezTo>
                    <a:pt x="3403" y="1745"/>
                    <a:pt x="3447" y="2051"/>
                    <a:pt x="3407" y="2347"/>
                  </a:cubicBezTo>
                  <a:cubicBezTo>
                    <a:pt x="3378" y="2522"/>
                    <a:pt x="3353" y="2649"/>
                    <a:pt x="3312" y="2751"/>
                  </a:cubicBezTo>
                  <a:lnTo>
                    <a:pt x="3716" y="2864"/>
                  </a:lnTo>
                  <a:cubicBezTo>
                    <a:pt x="3757" y="2747"/>
                    <a:pt x="3793" y="2591"/>
                    <a:pt x="3815" y="2401"/>
                  </a:cubicBezTo>
                  <a:cubicBezTo>
                    <a:pt x="3881" y="1997"/>
                    <a:pt x="3822" y="1560"/>
                    <a:pt x="3625" y="1203"/>
                  </a:cubicBezTo>
                  <a:cubicBezTo>
                    <a:pt x="3378" y="747"/>
                    <a:pt x="2889" y="317"/>
                    <a:pt x="2088" y="95"/>
                  </a:cubicBezTo>
                  <a:cubicBezTo>
                    <a:pt x="1862" y="32"/>
                    <a:pt x="1648" y="1"/>
                    <a:pt x="14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19"/>
            <p:cNvSpPr/>
            <p:nvPr/>
          </p:nvSpPr>
          <p:spPr>
            <a:xfrm>
              <a:off x="6037325" y="415625"/>
              <a:ext cx="101300" cy="75800"/>
            </a:xfrm>
            <a:custGeom>
              <a:avLst/>
              <a:gdLst/>
              <a:ahLst/>
              <a:cxnLst/>
              <a:rect l="l" t="t" r="r" b="b"/>
              <a:pathLst>
                <a:path w="4052" h="3032" extrusionOk="0">
                  <a:moveTo>
                    <a:pt x="405" y="1"/>
                  </a:moveTo>
                  <a:lnTo>
                    <a:pt x="1" y="1771"/>
                  </a:lnTo>
                  <a:lnTo>
                    <a:pt x="1721" y="2415"/>
                  </a:lnTo>
                  <a:cubicBezTo>
                    <a:pt x="1735" y="2274"/>
                    <a:pt x="1750" y="2102"/>
                    <a:pt x="1797" y="1895"/>
                  </a:cubicBezTo>
                  <a:cubicBezTo>
                    <a:pt x="1944" y="1262"/>
                    <a:pt x="2269" y="994"/>
                    <a:pt x="2660" y="994"/>
                  </a:cubicBezTo>
                  <a:cubicBezTo>
                    <a:pt x="2725" y="994"/>
                    <a:pt x="2792" y="1002"/>
                    <a:pt x="2861" y="1017"/>
                  </a:cubicBezTo>
                  <a:cubicBezTo>
                    <a:pt x="3356" y="1130"/>
                    <a:pt x="3571" y="1603"/>
                    <a:pt x="3461" y="2077"/>
                  </a:cubicBezTo>
                  <a:cubicBezTo>
                    <a:pt x="3385" y="2412"/>
                    <a:pt x="3203" y="2689"/>
                    <a:pt x="3076" y="2820"/>
                  </a:cubicBezTo>
                  <a:lnTo>
                    <a:pt x="3429" y="3032"/>
                  </a:lnTo>
                  <a:cubicBezTo>
                    <a:pt x="3582" y="2882"/>
                    <a:pt x="3775" y="2568"/>
                    <a:pt x="3866" y="2165"/>
                  </a:cubicBezTo>
                  <a:cubicBezTo>
                    <a:pt x="4052" y="1363"/>
                    <a:pt x="3640" y="663"/>
                    <a:pt x="2919" y="500"/>
                  </a:cubicBezTo>
                  <a:cubicBezTo>
                    <a:pt x="2820" y="477"/>
                    <a:pt x="2726" y="467"/>
                    <a:pt x="2636" y="467"/>
                  </a:cubicBezTo>
                  <a:cubicBezTo>
                    <a:pt x="2302" y="467"/>
                    <a:pt x="2032" y="611"/>
                    <a:pt x="1847" y="809"/>
                  </a:cubicBezTo>
                  <a:cubicBezTo>
                    <a:pt x="1662" y="1006"/>
                    <a:pt x="1534" y="1275"/>
                    <a:pt x="1469" y="1559"/>
                  </a:cubicBezTo>
                  <a:cubicBezTo>
                    <a:pt x="1437" y="1699"/>
                    <a:pt x="1429" y="1778"/>
                    <a:pt x="1422" y="1866"/>
                  </a:cubicBezTo>
                  <a:lnTo>
                    <a:pt x="504" y="1509"/>
                  </a:lnTo>
                  <a:lnTo>
                    <a:pt x="828" y="98"/>
                  </a:lnTo>
                  <a:lnTo>
                    <a:pt x="4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119"/>
            <p:cNvSpPr/>
            <p:nvPr/>
          </p:nvSpPr>
          <p:spPr>
            <a:xfrm>
              <a:off x="6059025" y="320725"/>
              <a:ext cx="98375" cy="69075"/>
            </a:xfrm>
            <a:custGeom>
              <a:avLst/>
              <a:gdLst/>
              <a:ahLst/>
              <a:cxnLst/>
              <a:rect l="l" t="t" r="r" b="b"/>
              <a:pathLst>
                <a:path w="3935" h="2763" extrusionOk="0">
                  <a:moveTo>
                    <a:pt x="73" y="0"/>
                  </a:moveTo>
                  <a:lnTo>
                    <a:pt x="0" y="390"/>
                  </a:lnTo>
                  <a:lnTo>
                    <a:pt x="3861" y="2762"/>
                  </a:lnTo>
                  <a:lnTo>
                    <a:pt x="3935" y="2376"/>
                  </a:lnTo>
                  <a:lnTo>
                    <a:pt x="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119"/>
            <p:cNvSpPr/>
            <p:nvPr/>
          </p:nvSpPr>
          <p:spPr>
            <a:xfrm>
              <a:off x="6072225" y="238025"/>
              <a:ext cx="100100" cy="65525"/>
            </a:xfrm>
            <a:custGeom>
              <a:avLst/>
              <a:gdLst/>
              <a:ahLst/>
              <a:cxnLst/>
              <a:rect l="l" t="t" r="r" b="b"/>
              <a:pathLst>
                <a:path w="4004" h="2621" extrusionOk="0">
                  <a:moveTo>
                    <a:pt x="55" y="1"/>
                  </a:moveTo>
                  <a:lnTo>
                    <a:pt x="0" y="394"/>
                  </a:lnTo>
                  <a:lnTo>
                    <a:pt x="3945" y="2620"/>
                  </a:lnTo>
                  <a:lnTo>
                    <a:pt x="4004" y="2234"/>
                  </a:lnTo>
                  <a:lnTo>
                    <a:pt x="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98" name="Google Shape;2198;p119"/>
          <p:cNvPicPr preferRelativeResize="0"/>
          <p:nvPr/>
        </p:nvPicPr>
        <p:blipFill rotWithShape="1">
          <a:blip r:embed="rId5">
            <a:alphaModFix amt="50000"/>
          </a:blip>
          <a:srcRect b="31210"/>
          <a:stretch/>
        </p:blipFill>
        <p:spPr>
          <a:xfrm>
            <a:off x="772911" y="191285"/>
            <a:ext cx="920224" cy="166150"/>
          </a:xfrm>
          <a:prstGeom prst="rect">
            <a:avLst/>
          </a:prstGeom>
          <a:noFill/>
          <a:ln>
            <a:noFill/>
          </a:ln>
        </p:spPr>
      </p:pic>
      <p:sp>
        <p:nvSpPr>
          <p:cNvPr id="2199" name="Google Shape;2199;p1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ru"/>
              <a:t>14</a:t>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03"/>
        <p:cNvGrpSpPr/>
        <p:nvPr/>
      </p:nvGrpSpPr>
      <p:grpSpPr>
        <a:xfrm>
          <a:off x="0" y="0"/>
          <a:ext cx="0" cy="0"/>
          <a:chOff x="0" y="0"/>
          <a:chExt cx="0" cy="0"/>
        </a:xfrm>
      </p:grpSpPr>
      <p:sp>
        <p:nvSpPr>
          <p:cNvPr id="2204" name="Google Shape;2204;p120"/>
          <p:cNvSpPr txBox="1">
            <a:spLocks noGrp="1"/>
          </p:cNvSpPr>
          <p:nvPr>
            <p:ph type="title" idx="2"/>
          </p:nvPr>
        </p:nvSpPr>
        <p:spPr>
          <a:xfrm>
            <a:off x="584050" y="177450"/>
            <a:ext cx="5431800" cy="105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sz="3500"/>
              <a:t>Image denoising using SVD</a:t>
            </a:r>
            <a:endParaRPr sz="3500"/>
          </a:p>
        </p:txBody>
      </p:sp>
      <p:sp>
        <p:nvSpPr>
          <p:cNvPr id="2205" name="Google Shape;2205;p1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ru"/>
              <a:t>15</a:t>
            </a:fld>
            <a:endParaRPr/>
          </a:p>
        </p:txBody>
      </p:sp>
      <p:pic>
        <p:nvPicPr>
          <p:cNvPr id="2206" name="Google Shape;2206;p120"/>
          <p:cNvPicPr preferRelativeResize="0"/>
          <p:nvPr/>
        </p:nvPicPr>
        <p:blipFill>
          <a:blip r:embed="rId3">
            <a:alphaModFix/>
          </a:blip>
          <a:stretch>
            <a:fillRect/>
          </a:stretch>
        </p:blipFill>
        <p:spPr>
          <a:xfrm>
            <a:off x="684875" y="1235250"/>
            <a:ext cx="4914900" cy="1362075"/>
          </a:xfrm>
          <a:prstGeom prst="rect">
            <a:avLst/>
          </a:prstGeom>
          <a:noFill/>
          <a:ln>
            <a:noFill/>
          </a:ln>
        </p:spPr>
      </p:pic>
      <p:pic>
        <p:nvPicPr>
          <p:cNvPr id="2207" name="Google Shape;2207;p120"/>
          <p:cNvPicPr preferRelativeResize="0"/>
          <p:nvPr/>
        </p:nvPicPr>
        <p:blipFill>
          <a:blip r:embed="rId4">
            <a:alphaModFix/>
          </a:blip>
          <a:stretch>
            <a:fillRect/>
          </a:stretch>
        </p:blipFill>
        <p:spPr>
          <a:xfrm>
            <a:off x="684875" y="2837838"/>
            <a:ext cx="4914900" cy="1362075"/>
          </a:xfrm>
          <a:prstGeom prst="rect">
            <a:avLst/>
          </a:prstGeom>
          <a:noFill/>
          <a:ln>
            <a:noFill/>
          </a:ln>
        </p:spPr>
      </p:pic>
      <p:sp>
        <p:nvSpPr>
          <p:cNvPr id="2208" name="Google Shape;2208;p120"/>
          <p:cNvSpPr txBox="1"/>
          <p:nvPr/>
        </p:nvSpPr>
        <p:spPr>
          <a:xfrm>
            <a:off x="6169125" y="1147700"/>
            <a:ext cx="2288100" cy="13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2000">
                <a:solidFill>
                  <a:schemeClr val="dk1"/>
                </a:solidFill>
                <a:latin typeface="Anaheim"/>
                <a:ea typeface="Anaheim"/>
                <a:cs typeface="Anaheim"/>
                <a:sym typeface="Anaheim"/>
              </a:rPr>
              <a:t>Dictionary learning</a:t>
            </a:r>
            <a:endParaRPr sz="2000">
              <a:solidFill>
                <a:schemeClr val="dk1"/>
              </a:solidFill>
              <a:latin typeface="Anaheim"/>
              <a:ea typeface="Anaheim"/>
              <a:cs typeface="Anaheim"/>
              <a:sym typeface="Anaheim"/>
            </a:endParaRPr>
          </a:p>
        </p:txBody>
      </p:sp>
      <p:sp>
        <p:nvSpPr>
          <p:cNvPr id="2209" name="Google Shape;2209;p120"/>
          <p:cNvSpPr txBox="1"/>
          <p:nvPr/>
        </p:nvSpPr>
        <p:spPr>
          <a:xfrm>
            <a:off x="6699125" y="2761225"/>
            <a:ext cx="1604700" cy="86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2000">
                <a:solidFill>
                  <a:schemeClr val="dk1"/>
                </a:solidFill>
                <a:latin typeface="Anaheim"/>
                <a:ea typeface="Anaheim"/>
                <a:cs typeface="Anaheim"/>
                <a:sym typeface="Anaheim"/>
              </a:rPr>
              <a:t>K-svd</a:t>
            </a:r>
            <a:endParaRPr sz="2000">
              <a:solidFill>
                <a:schemeClr val="dk1"/>
              </a:solidFill>
              <a:latin typeface="Anaheim"/>
              <a:ea typeface="Anaheim"/>
              <a:cs typeface="Anaheim"/>
              <a:sym typeface="Anaheim"/>
            </a:endParaRPr>
          </a:p>
        </p:txBody>
      </p:sp>
      <p:cxnSp>
        <p:nvCxnSpPr>
          <p:cNvPr id="2210" name="Google Shape;2210;p120"/>
          <p:cNvCxnSpPr>
            <a:endCxn id="2206" idx="3"/>
          </p:cNvCxnSpPr>
          <p:nvPr/>
        </p:nvCxnSpPr>
        <p:spPr>
          <a:xfrm flipH="1">
            <a:off x="5599775" y="1602488"/>
            <a:ext cx="1031100" cy="313800"/>
          </a:xfrm>
          <a:prstGeom prst="straightConnector1">
            <a:avLst/>
          </a:prstGeom>
          <a:noFill/>
          <a:ln w="9525" cap="flat" cmpd="sng">
            <a:solidFill>
              <a:schemeClr val="dk2"/>
            </a:solidFill>
            <a:prstDash val="solid"/>
            <a:round/>
            <a:headEnd type="none" w="med" len="med"/>
            <a:tailEnd type="triangle" w="med" len="med"/>
          </a:ln>
        </p:spPr>
      </p:cxnSp>
      <p:cxnSp>
        <p:nvCxnSpPr>
          <p:cNvPr id="2211" name="Google Shape;2211;p120"/>
          <p:cNvCxnSpPr>
            <a:endCxn id="2207" idx="3"/>
          </p:cNvCxnSpPr>
          <p:nvPr/>
        </p:nvCxnSpPr>
        <p:spPr>
          <a:xfrm flipH="1">
            <a:off x="5599775" y="3186475"/>
            <a:ext cx="1162200" cy="332400"/>
          </a:xfrm>
          <a:prstGeom prst="straightConnector1">
            <a:avLst/>
          </a:prstGeom>
          <a:noFill/>
          <a:ln w="9525" cap="flat" cmpd="sng">
            <a:solidFill>
              <a:schemeClr val="dk2"/>
            </a:solidFill>
            <a:prstDash val="solid"/>
            <a:round/>
            <a:headEnd type="none" w="med" len="med"/>
            <a:tailEnd type="triangle" w="med" len="med"/>
          </a:ln>
        </p:spPr>
      </p:cxnSp>
      <p:pic>
        <p:nvPicPr>
          <p:cNvPr id="2212" name="Google Shape;2212;p120"/>
          <p:cNvPicPr preferRelativeResize="0"/>
          <p:nvPr/>
        </p:nvPicPr>
        <p:blipFill rotWithShape="1">
          <a:blip r:embed="rId5">
            <a:alphaModFix amt="50000"/>
          </a:blip>
          <a:srcRect b="31210"/>
          <a:stretch/>
        </p:blipFill>
        <p:spPr>
          <a:xfrm>
            <a:off x="772911" y="191285"/>
            <a:ext cx="920224" cy="1661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16"/>
        <p:cNvGrpSpPr/>
        <p:nvPr/>
      </p:nvGrpSpPr>
      <p:grpSpPr>
        <a:xfrm>
          <a:off x="0" y="0"/>
          <a:ext cx="0" cy="0"/>
          <a:chOff x="0" y="0"/>
          <a:chExt cx="0" cy="0"/>
        </a:xfrm>
      </p:grpSpPr>
      <p:sp>
        <p:nvSpPr>
          <p:cNvPr id="2217" name="Google Shape;2217;p121"/>
          <p:cNvSpPr txBox="1">
            <a:spLocks noGrp="1"/>
          </p:cNvSpPr>
          <p:nvPr>
            <p:ph type="title" idx="2"/>
          </p:nvPr>
        </p:nvSpPr>
        <p:spPr>
          <a:xfrm>
            <a:off x="720000" y="177450"/>
            <a:ext cx="5316600" cy="105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sz="3500"/>
              <a:t>Image denoising using SVD</a:t>
            </a:r>
            <a:endParaRPr sz="3500"/>
          </a:p>
        </p:txBody>
      </p:sp>
      <p:sp>
        <p:nvSpPr>
          <p:cNvPr id="2218" name="Google Shape;2218;p1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ru"/>
              <a:t>16</a:t>
            </a:fld>
            <a:endParaRPr/>
          </a:p>
        </p:txBody>
      </p:sp>
      <p:pic>
        <p:nvPicPr>
          <p:cNvPr id="2219" name="Google Shape;2219;p121"/>
          <p:cNvPicPr preferRelativeResize="0"/>
          <p:nvPr/>
        </p:nvPicPr>
        <p:blipFill>
          <a:blip r:embed="rId3">
            <a:alphaModFix/>
          </a:blip>
          <a:stretch>
            <a:fillRect/>
          </a:stretch>
        </p:blipFill>
        <p:spPr>
          <a:xfrm>
            <a:off x="749700" y="1677700"/>
            <a:ext cx="3566150" cy="2702575"/>
          </a:xfrm>
          <a:prstGeom prst="rect">
            <a:avLst/>
          </a:prstGeom>
          <a:noFill/>
          <a:ln>
            <a:noFill/>
          </a:ln>
        </p:spPr>
      </p:pic>
      <p:pic>
        <p:nvPicPr>
          <p:cNvPr id="2220" name="Google Shape;2220;p121"/>
          <p:cNvPicPr preferRelativeResize="0"/>
          <p:nvPr/>
        </p:nvPicPr>
        <p:blipFill>
          <a:blip r:embed="rId4">
            <a:alphaModFix/>
          </a:blip>
          <a:stretch>
            <a:fillRect/>
          </a:stretch>
        </p:blipFill>
        <p:spPr>
          <a:xfrm>
            <a:off x="4828150" y="1677700"/>
            <a:ext cx="3566151" cy="2702575"/>
          </a:xfrm>
          <a:prstGeom prst="rect">
            <a:avLst/>
          </a:prstGeom>
          <a:noFill/>
          <a:ln>
            <a:noFill/>
          </a:ln>
        </p:spPr>
      </p:pic>
      <p:sp>
        <p:nvSpPr>
          <p:cNvPr id="2221" name="Google Shape;2221;p121"/>
          <p:cNvSpPr txBox="1"/>
          <p:nvPr/>
        </p:nvSpPr>
        <p:spPr>
          <a:xfrm>
            <a:off x="749700" y="977625"/>
            <a:ext cx="7644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1600">
                <a:solidFill>
                  <a:schemeClr val="dk1"/>
                </a:solidFill>
                <a:latin typeface="Anaheim"/>
                <a:ea typeface="Anaheim"/>
                <a:cs typeface="Anaheim"/>
                <a:sym typeface="Anaheim"/>
              </a:rPr>
              <a:t>Comparison of dictionary learning with k-svd  using mse and psnr metric performance measure</a:t>
            </a:r>
            <a:endParaRPr sz="1600">
              <a:solidFill>
                <a:schemeClr val="dk1"/>
              </a:solidFill>
              <a:latin typeface="Anaheim"/>
              <a:ea typeface="Anaheim"/>
              <a:cs typeface="Anaheim"/>
              <a:sym typeface="Anaheim"/>
            </a:endParaRPr>
          </a:p>
        </p:txBody>
      </p:sp>
      <p:pic>
        <p:nvPicPr>
          <p:cNvPr id="2222" name="Google Shape;2222;p121"/>
          <p:cNvPicPr preferRelativeResize="0"/>
          <p:nvPr/>
        </p:nvPicPr>
        <p:blipFill rotWithShape="1">
          <a:blip r:embed="rId5">
            <a:alphaModFix amt="50000"/>
          </a:blip>
          <a:srcRect b="31210"/>
          <a:stretch/>
        </p:blipFill>
        <p:spPr>
          <a:xfrm>
            <a:off x="772911" y="191285"/>
            <a:ext cx="920224" cy="16615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6"/>
        <p:cNvGrpSpPr/>
        <p:nvPr/>
      </p:nvGrpSpPr>
      <p:grpSpPr>
        <a:xfrm>
          <a:off x="0" y="0"/>
          <a:ext cx="0" cy="0"/>
          <a:chOff x="0" y="0"/>
          <a:chExt cx="0" cy="0"/>
        </a:xfrm>
      </p:grpSpPr>
      <p:sp>
        <p:nvSpPr>
          <p:cNvPr id="2227" name="Google Shape;2227;p122"/>
          <p:cNvSpPr txBox="1">
            <a:spLocks noGrp="1"/>
          </p:cNvSpPr>
          <p:nvPr>
            <p:ph type="title" idx="2"/>
          </p:nvPr>
        </p:nvSpPr>
        <p:spPr>
          <a:xfrm>
            <a:off x="584050" y="177450"/>
            <a:ext cx="5431800" cy="105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sz="3500"/>
              <a:t>Image denoising using SVD</a:t>
            </a:r>
            <a:endParaRPr sz="3500"/>
          </a:p>
        </p:txBody>
      </p:sp>
      <p:sp>
        <p:nvSpPr>
          <p:cNvPr id="2228" name="Google Shape;2228;p1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ru"/>
              <a:t>17</a:t>
            </a:fld>
            <a:endParaRPr/>
          </a:p>
        </p:txBody>
      </p:sp>
      <p:pic>
        <p:nvPicPr>
          <p:cNvPr id="2229" name="Google Shape;2229;p122"/>
          <p:cNvPicPr preferRelativeResize="0"/>
          <p:nvPr/>
        </p:nvPicPr>
        <p:blipFill>
          <a:blip r:embed="rId3">
            <a:alphaModFix/>
          </a:blip>
          <a:stretch>
            <a:fillRect/>
          </a:stretch>
        </p:blipFill>
        <p:spPr>
          <a:xfrm>
            <a:off x="2152938" y="956800"/>
            <a:ext cx="2294014" cy="1794775"/>
          </a:xfrm>
          <a:prstGeom prst="rect">
            <a:avLst/>
          </a:prstGeom>
          <a:noFill/>
          <a:ln>
            <a:noFill/>
          </a:ln>
        </p:spPr>
      </p:pic>
      <p:pic>
        <p:nvPicPr>
          <p:cNvPr id="2230" name="Google Shape;2230;p122"/>
          <p:cNvPicPr preferRelativeResize="0"/>
          <p:nvPr/>
        </p:nvPicPr>
        <p:blipFill>
          <a:blip r:embed="rId4">
            <a:alphaModFix/>
          </a:blip>
          <a:stretch>
            <a:fillRect/>
          </a:stretch>
        </p:blipFill>
        <p:spPr>
          <a:xfrm>
            <a:off x="2152938" y="2834570"/>
            <a:ext cx="2294025" cy="1738506"/>
          </a:xfrm>
          <a:prstGeom prst="rect">
            <a:avLst/>
          </a:prstGeom>
          <a:noFill/>
          <a:ln>
            <a:noFill/>
          </a:ln>
        </p:spPr>
      </p:pic>
      <p:sp>
        <p:nvSpPr>
          <p:cNvPr id="2231" name="Google Shape;2231;p122"/>
          <p:cNvSpPr txBox="1"/>
          <p:nvPr/>
        </p:nvSpPr>
        <p:spPr>
          <a:xfrm>
            <a:off x="651200" y="956800"/>
            <a:ext cx="1500000" cy="281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1600">
                <a:solidFill>
                  <a:schemeClr val="dk1"/>
                </a:solidFill>
                <a:latin typeface="Anaheim"/>
                <a:ea typeface="Anaheim"/>
                <a:cs typeface="Anaheim"/>
                <a:sym typeface="Anaheim"/>
              </a:rPr>
              <a:t>Varying number of patch size for one image.</a:t>
            </a:r>
            <a:endParaRPr sz="1600">
              <a:solidFill>
                <a:schemeClr val="dk1"/>
              </a:solidFill>
              <a:latin typeface="Anaheim"/>
              <a:ea typeface="Anaheim"/>
              <a:cs typeface="Anaheim"/>
              <a:sym typeface="Anaheim"/>
            </a:endParaRPr>
          </a:p>
          <a:p>
            <a:pPr marL="0" lvl="0" indent="0" algn="l" rtl="0">
              <a:spcBef>
                <a:spcPts val="0"/>
              </a:spcBef>
              <a:spcAft>
                <a:spcPts val="0"/>
              </a:spcAft>
              <a:buNone/>
            </a:pPr>
            <a:endParaRPr sz="1600">
              <a:solidFill>
                <a:schemeClr val="dk1"/>
              </a:solidFill>
              <a:latin typeface="Anaheim"/>
              <a:ea typeface="Anaheim"/>
              <a:cs typeface="Anaheim"/>
              <a:sym typeface="Anaheim"/>
            </a:endParaRPr>
          </a:p>
          <a:p>
            <a:pPr marL="0" lvl="0" indent="0" algn="l" rtl="0">
              <a:spcBef>
                <a:spcPts val="0"/>
              </a:spcBef>
              <a:spcAft>
                <a:spcPts val="0"/>
              </a:spcAft>
              <a:buNone/>
            </a:pPr>
            <a:endParaRPr sz="1600">
              <a:solidFill>
                <a:schemeClr val="dk1"/>
              </a:solidFill>
              <a:latin typeface="Anaheim"/>
              <a:ea typeface="Anaheim"/>
              <a:cs typeface="Anaheim"/>
              <a:sym typeface="Anaheim"/>
            </a:endParaRPr>
          </a:p>
          <a:p>
            <a:pPr marL="0" lvl="0" indent="0" algn="l" rtl="0">
              <a:spcBef>
                <a:spcPts val="0"/>
              </a:spcBef>
              <a:spcAft>
                <a:spcPts val="0"/>
              </a:spcAft>
              <a:buNone/>
            </a:pPr>
            <a:endParaRPr sz="1600">
              <a:solidFill>
                <a:schemeClr val="dk1"/>
              </a:solidFill>
              <a:latin typeface="Anaheim"/>
              <a:ea typeface="Anaheim"/>
              <a:cs typeface="Anaheim"/>
              <a:sym typeface="Anaheim"/>
            </a:endParaRPr>
          </a:p>
          <a:p>
            <a:pPr marL="0" lvl="0" indent="0" algn="l" rtl="0">
              <a:spcBef>
                <a:spcPts val="0"/>
              </a:spcBef>
              <a:spcAft>
                <a:spcPts val="0"/>
              </a:spcAft>
              <a:buNone/>
            </a:pPr>
            <a:endParaRPr sz="1600">
              <a:solidFill>
                <a:schemeClr val="dk1"/>
              </a:solidFill>
              <a:latin typeface="Anaheim"/>
              <a:ea typeface="Anaheim"/>
              <a:cs typeface="Anaheim"/>
              <a:sym typeface="Anaheim"/>
            </a:endParaRPr>
          </a:p>
          <a:p>
            <a:pPr marL="0" lvl="0" indent="0" algn="l" rtl="0">
              <a:spcBef>
                <a:spcPts val="0"/>
              </a:spcBef>
              <a:spcAft>
                <a:spcPts val="0"/>
              </a:spcAft>
              <a:buNone/>
            </a:pPr>
            <a:endParaRPr sz="1600">
              <a:solidFill>
                <a:schemeClr val="dk1"/>
              </a:solidFill>
              <a:latin typeface="Anaheim"/>
              <a:ea typeface="Anaheim"/>
              <a:cs typeface="Anaheim"/>
              <a:sym typeface="Anaheim"/>
            </a:endParaRPr>
          </a:p>
          <a:p>
            <a:pPr marL="0" lvl="0" indent="0" algn="l" rtl="0">
              <a:spcBef>
                <a:spcPts val="0"/>
              </a:spcBef>
              <a:spcAft>
                <a:spcPts val="0"/>
              </a:spcAft>
              <a:buNone/>
            </a:pPr>
            <a:endParaRPr sz="1600">
              <a:solidFill>
                <a:schemeClr val="dk1"/>
              </a:solidFill>
              <a:latin typeface="Anaheim"/>
              <a:ea typeface="Anaheim"/>
              <a:cs typeface="Anaheim"/>
              <a:sym typeface="Anaheim"/>
            </a:endParaRPr>
          </a:p>
          <a:p>
            <a:pPr marL="0" lvl="0" indent="0" algn="l" rtl="0">
              <a:spcBef>
                <a:spcPts val="0"/>
              </a:spcBef>
              <a:spcAft>
                <a:spcPts val="0"/>
              </a:spcAft>
              <a:buNone/>
            </a:pPr>
            <a:r>
              <a:rPr lang="ru" sz="1600">
                <a:solidFill>
                  <a:schemeClr val="dk1"/>
                </a:solidFill>
                <a:latin typeface="Anaheim"/>
                <a:ea typeface="Anaheim"/>
                <a:cs typeface="Anaheim"/>
                <a:sym typeface="Anaheim"/>
              </a:rPr>
              <a:t>Best result at patch size=10.</a:t>
            </a:r>
            <a:endParaRPr sz="1600">
              <a:solidFill>
                <a:schemeClr val="dk1"/>
              </a:solidFill>
              <a:latin typeface="Anaheim"/>
              <a:ea typeface="Anaheim"/>
              <a:cs typeface="Anaheim"/>
              <a:sym typeface="Anaheim"/>
            </a:endParaRPr>
          </a:p>
        </p:txBody>
      </p:sp>
      <p:sp>
        <p:nvSpPr>
          <p:cNvPr id="2232" name="Google Shape;2232;p122"/>
          <p:cNvSpPr txBox="1"/>
          <p:nvPr/>
        </p:nvSpPr>
        <p:spPr>
          <a:xfrm>
            <a:off x="4512875" y="956800"/>
            <a:ext cx="14256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1600">
                <a:solidFill>
                  <a:schemeClr val="dk1"/>
                </a:solidFill>
                <a:latin typeface="Anaheim"/>
                <a:ea typeface="Anaheim"/>
                <a:cs typeface="Anaheim"/>
                <a:sym typeface="Anaheim"/>
              </a:rPr>
              <a:t>Varying number of components for one image.</a:t>
            </a:r>
            <a:endParaRPr sz="1600">
              <a:solidFill>
                <a:schemeClr val="dk1"/>
              </a:solidFill>
              <a:latin typeface="Anaheim"/>
              <a:ea typeface="Anaheim"/>
              <a:cs typeface="Anaheim"/>
              <a:sym typeface="Anaheim"/>
            </a:endParaRPr>
          </a:p>
          <a:p>
            <a:pPr marL="0" lvl="0" indent="0" algn="l" rtl="0">
              <a:spcBef>
                <a:spcPts val="0"/>
              </a:spcBef>
              <a:spcAft>
                <a:spcPts val="0"/>
              </a:spcAft>
              <a:buNone/>
            </a:pPr>
            <a:endParaRPr sz="1600">
              <a:solidFill>
                <a:schemeClr val="dk1"/>
              </a:solidFill>
              <a:latin typeface="Anaheim"/>
              <a:ea typeface="Anaheim"/>
              <a:cs typeface="Anaheim"/>
              <a:sym typeface="Anaheim"/>
            </a:endParaRPr>
          </a:p>
          <a:p>
            <a:pPr marL="0" lvl="0" indent="0" algn="l" rtl="0">
              <a:spcBef>
                <a:spcPts val="0"/>
              </a:spcBef>
              <a:spcAft>
                <a:spcPts val="0"/>
              </a:spcAft>
              <a:buNone/>
            </a:pPr>
            <a:endParaRPr sz="1600">
              <a:solidFill>
                <a:schemeClr val="dk1"/>
              </a:solidFill>
              <a:latin typeface="Anaheim"/>
              <a:ea typeface="Anaheim"/>
              <a:cs typeface="Anaheim"/>
              <a:sym typeface="Anaheim"/>
            </a:endParaRPr>
          </a:p>
          <a:p>
            <a:pPr marL="0" lvl="0" indent="0" algn="l" rtl="0">
              <a:spcBef>
                <a:spcPts val="0"/>
              </a:spcBef>
              <a:spcAft>
                <a:spcPts val="0"/>
              </a:spcAft>
              <a:buNone/>
            </a:pPr>
            <a:endParaRPr sz="1600">
              <a:solidFill>
                <a:schemeClr val="dk1"/>
              </a:solidFill>
              <a:latin typeface="Anaheim"/>
              <a:ea typeface="Anaheim"/>
              <a:cs typeface="Anaheim"/>
              <a:sym typeface="Anaheim"/>
            </a:endParaRPr>
          </a:p>
          <a:p>
            <a:pPr marL="0" lvl="0" indent="0" algn="l" rtl="0">
              <a:spcBef>
                <a:spcPts val="0"/>
              </a:spcBef>
              <a:spcAft>
                <a:spcPts val="0"/>
              </a:spcAft>
              <a:buNone/>
            </a:pPr>
            <a:endParaRPr sz="1600">
              <a:solidFill>
                <a:schemeClr val="dk1"/>
              </a:solidFill>
              <a:latin typeface="Anaheim"/>
              <a:ea typeface="Anaheim"/>
              <a:cs typeface="Anaheim"/>
              <a:sym typeface="Anaheim"/>
            </a:endParaRPr>
          </a:p>
          <a:p>
            <a:pPr marL="0" lvl="0" indent="0" algn="l" rtl="0">
              <a:spcBef>
                <a:spcPts val="0"/>
              </a:spcBef>
              <a:spcAft>
                <a:spcPts val="0"/>
              </a:spcAft>
              <a:buNone/>
            </a:pPr>
            <a:endParaRPr sz="1600">
              <a:solidFill>
                <a:schemeClr val="dk1"/>
              </a:solidFill>
              <a:latin typeface="Anaheim"/>
              <a:ea typeface="Anaheim"/>
              <a:cs typeface="Anaheim"/>
              <a:sym typeface="Anaheim"/>
            </a:endParaRPr>
          </a:p>
          <a:p>
            <a:pPr marL="0" lvl="0" indent="0" algn="l" rtl="0">
              <a:spcBef>
                <a:spcPts val="0"/>
              </a:spcBef>
              <a:spcAft>
                <a:spcPts val="0"/>
              </a:spcAft>
              <a:buNone/>
            </a:pPr>
            <a:r>
              <a:rPr lang="ru" sz="1600">
                <a:solidFill>
                  <a:schemeClr val="dk1"/>
                </a:solidFill>
                <a:latin typeface="Anaheim"/>
                <a:ea typeface="Anaheim"/>
                <a:cs typeface="Anaheim"/>
                <a:sym typeface="Anaheim"/>
              </a:rPr>
              <a:t>Best result at components =40</a:t>
            </a:r>
            <a:endParaRPr sz="1600">
              <a:solidFill>
                <a:schemeClr val="dk1"/>
              </a:solidFill>
              <a:latin typeface="Anaheim"/>
              <a:ea typeface="Anaheim"/>
              <a:cs typeface="Anaheim"/>
              <a:sym typeface="Anaheim"/>
            </a:endParaRPr>
          </a:p>
        </p:txBody>
      </p:sp>
      <p:pic>
        <p:nvPicPr>
          <p:cNvPr id="2233" name="Google Shape;2233;p122"/>
          <p:cNvPicPr preferRelativeResize="0"/>
          <p:nvPr/>
        </p:nvPicPr>
        <p:blipFill>
          <a:blip r:embed="rId5">
            <a:alphaModFix/>
          </a:blip>
          <a:stretch>
            <a:fillRect/>
          </a:stretch>
        </p:blipFill>
        <p:spPr>
          <a:xfrm>
            <a:off x="6015850" y="823517"/>
            <a:ext cx="2368275" cy="1823358"/>
          </a:xfrm>
          <a:prstGeom prst="rect">
            <a:avLst/>
          </a:prstGeom>
          <a:noFill/>
          <a:ln>
            <a:noFill/>
          </a:ln>
        </p:spPr>
      </p:pic>
      <p:pic>
        <p:nvPicPr>
          <p:cNvPr id="2234" name="Google Shape;2234;p122"/>
          <p:cNvPicPr preferRelativeResize="0"/>
          <p:nvPr/>
        </p:nvPicPr>
        <p:blipFill>
          <a:blip r:embed="rId6">
            <a:alphaModFix/>
          </a:blip>
          <a:stretch>
            <a:fillRect/>
          </a:stretch>
        </p:blipFill>
        <p:spPr>
          <a:xfrm>
            <a:off x="6007500" y="2799275"/>
            <a:ext cx="2372765" cy="1798176"/>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38"/>
        <p:cNvGrpSpPr/>
        <p:nvPr/>
      </p:nvGrpSpPr>
      <p:grpSpPr>
        <a:xfrm>
          <a:off x="0" y="0"/>
          <a:ext cx="0" cy="0"/>
          <a:chOff x="0" y="0"/>
          <a:chExt cx="0" cy="0"/>
        </a:xfrm>
      </p:grpSpPr>
      <p:sp>
        <p:nvSpPr>
          <p:cNvPr id="2239" name="Google Shape;2239;p123"/>
          <p:cNvSpPr txBox="1">
            <a:spLocks noGrp="1"/>
          </p:cNvSpPr>
          <p:nvPr>
            <p:ph type="title"/>
          </p:nvPr>
        </p:nvSpPr>
        <p:spPr>
          <a:xfrm>
            <a:off x="772900" y="450538"/>
            <a:ext cx="83583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ru"/>
              <a:t>Image compression using SVD</a:t>
            </a:r>
            <a:endParaRPr/>
          </a:p>
        </p:txBody>
      </p:sp>
      <p:sp>
        <p:nvSpPr>
          <p:cNvPr id="2240" name="Google Shape;2240;p123"/>
          <p:cNvSpPr txBox="1"/>
          <p:nvPr/>
        </p:nvSpPr>
        <p:spPr>
          <a:xfrm>
            <a:off x="6960900" y="4827750"/>
            <a:ext cx="1463100" cy="915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ru" sz="1000">
                <a:solidFill>
                  <a:srgbClr val="191919"/>
                </a:solidFill>
                <a:latin typeface="Anaheim"/>
                <a:ea typeface="Anaheim"/>
                <a:cs typeface="Anaheim"/>
                <a:sym typeface="Anaheim"/>
              </a:rPr>
              <a:t>50MM F-0.95</a:t>
            </a:r>
            <a:endParaRPr sz="1000">
              <a:solidFill>
                <a:srgbClr val="191919"/>
              </a:solidFill>
              <a:latin typeface="Anaheim"/>
              <a:ea typeface="Anaheim"/>
              <a:cs typeface="Anaheim"/>
              <a:sym typeface="Anaheim"/>
            </a:endParaRPr>
          </a:p>
        </p:txBody>
      </p:sp>
      <p:pic>
        <p:nvPicPr>
          <p:cNvPr id="2241" name="Google Shape;2241;p123"/>
          <p:cNvPicPr preferRelativeResize="0"/>
          <p:nvPr/>
        </p:nvPicPr>
        <p:blipFill rotWithShape="1">
          <a:blip r:embed="rId4">
            <a:alphaModFix amt="50000"/>
          </a:blip>
          <a:srcRect b="31210"/>
          <a:stretch/>
        </p:blipFill>
        <p:spPr>
          <a:xfrm>
            <a:off x="772911" y="191285"/>
            <a:ext cx="920224" cy="166150"/>
          </a:xfrm>
          <a:prstGeom prst="rect">
            <a:avLst/>
          </a:prstGeom>
          <a:noFill/>
          <a:ln>
            <a:noFill/>
          </a:ln>
        </p:spPr>
      </p:pic>
      <p:sp>
        <p:nvSpPr>
          <p:cNvPr id="2242" name="Google Shape;2242;p1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ru"/>
              <a:t>18</a:t>
            </a:fld>
            <a:endParaRPr/>
          </a:p>
        </p:txBody>
      </p:sp>
      <p:pic>
        <p:nvPicPr>
          <p:cNvPr id="2243" name="Google Shape;2243;p123"/>
          <p:cNvPicPr preferRelativeResize="0"/>
          <p:nvPr/>
        </p:nvPicPr>
        <p:blipFill>
          <a:blip r:embed="rId5">
            <a:alphaModFix/>
          </a:blip>
          <a:stretch>
            <a:fillRect/>
          </a:stretch>
        </p:blipFill>
        <p:spPr>
          <a:xfrm>
            <a:off x="2968625" y="1297913"/>
            <a:ext cx="5979325" cy="3139675"/>
          </a:xfrm>
          <a:prstGeom prst="rect">
            <a:avLst/>
          </a:prstGeom>
          <a:noFill/>
          <a:ln>
            <a:noFill/>
          </a:ln>
        </p:spPr>
      </p:pic>
      <p:pic>
        <p:nvPicPr>
          <p:cNvPr id="2244" name="Google Shape;2244;p123"/>
          <p:cNvPicPr preferRelativeResize="0"/>
          <p:nvPr/>
        </p:nvPicPr>
        <p:blipFill>
          <a:blip r:embed="rId6">
            <a:alphaModFix/>
          </a:blip>
          <a:stretch>
            <a:fillRect/>
          </a:stretch>
        </p:blipFill>
        <p:spPr>
          <a:xfrm>
            <a:off x="1215760" y="1297925"/>
            <a:ext cx="1752865" cy="3139650"/>
          </a:xfrm>
          <a:prstGeom prst="rect">
            <a:avLst/>
          </a:prstGeom>
          <a:noFill/>
          <a:ln>
            <a:noFill/>
          </a:ln>
        </p:spPr>
      </p:pic>
      <p:sp>
        <p:nvSpPr>
          <p:cNvPr id="2245" name="Google Shape;2245;p123"/>
          <p:cNvSpPr txBox="1">
            <a:spLocks noGrp="1"/>
          </p:cNvSpPr>
          <p:nvPr>
            <p:ph type="subTitle" idx="1"/>
          </p:nvPr>
        </p:nvSpPr>
        <p:spPr>
          <a:xfrm>
            <a:off x="193700" y="1494925"/>
            <a:ext cx="999300" cy="5532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ru" sz="1600"/>
              <a:t>graphical output</a:t>
            </a:r>
            <a:endParaRPr sz="1600"/>
          </a:p>
        </p:txBody>
      </p:sp>
      <p:sp>
        <p:nvSpPr>
          <p:cNvPr id="2246" name="Google Shape;2246;p123"/>
          <p:cNvSpPr txBox="1">
            <a:spLocks noGrp="1"/>
          </p:cNvSpPr>
          <p:nvPr>
            <p:ph type="subTitle" idx="1"/>
          </p:nvPr>
        </p:nvSpPr>
        <p:spPr>
          <a:xfrm>
            <a:off x="289125" y="1000850"/>
            <a:ext cx="6203400" cy="3450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ru" sz="1800" b="1"/>
              <a:t>performance measure metric for compression</a:t>
            </a:r>
            <a:endParaRPr sz="1800" b="1"/>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50"/>
        <p:cNvGrpSpPr/>
        <p:nvPr/>
      </p:nvGrpSpPr>
      <p:grpSpPr>
        <a:xfrm>
          <a:off x="0" y="0"/>
          <a:ext cx="0" cy="0"/>
          <a:chOff x="0" y="0"/>
          <a:chExt cx="0" cy="0"/>
        </a:xfrm>
      </p:grpSpPr>
      <p:sp>
        <p:nvSpPr>
          <p:cNvPr id="2251" name="Google Shape;2251;p124"/>
          <p:cNvSpPr txBox="1">
            <a:spLocks noGrp="1"/>
          </p:cNvSpPr>
          <p:nvPr>
            <p:ph type="subTitle" idx="1"/>
          </p:nvPr>
        </p:nvSpPr>
        <p:spPr>
          <a:xfrm>
            <a:off x="299075" y="1818025"/>
            <a:ext cx="2638500" cy="13542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ru" sz="1600"/>
              <a:t>This table shows the compression  value at different k values</a:t>
            </a:r>
            <a:endParaRPr sz="1600"/>
          </a:p>
        </p:txBody>
      </p:sp>
      <p:sp>
        <p:nvSpPr>
          <p:cNvPr id="2252" name="Google Shape;2252;p124"/>
          <p:cNvSpPr txBox="1">
            <a:spLocks noGrp="1"/>
          </p:cNvSpPr>
          <p:nvPr>
            <p:ph type="title"/>
          </p:nvPr>
        </p:nvSpPr>
        <p:spPr>
          <a:xfrm>
            <a:off x="711775" y="465051"/>
            <a:ext cx="7704000" cy="488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ru"/>
              <a:t>Image compression using SVD</a:t>
            </a:r>
            <a:endParaRPr/>
          </a:p>
        </p:txBody>
      </p:sp>
      <p:sp>
        <p:nvSpPr>
          <p:cNvPr id="2253" name="Google Shape;2253;p124"/>
          <p:cNvSpPr txBox="1"/>
          <p:nvPr/>
        </p:nvSpPr>
        <p:spPr>
          <a:xfrm>
            <a:off x="6960900" y="4827750"/>
            <a:ext cx="1463100" cy="915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ru" sz="1000">
                <a:solidFill>
                  <a:srgbClr val="191919"/>
                </a:solidFill>
                <a:latin typeface="Anaheim"/>
                <a:ea typeface="Anaheim"/>
                <a:cs typeface="Anaheim"/>
                <a:sym typeface="Anaheim"/>
              </a:rPr>
              <a:t>50MM F-0.95</a:t>
            </a:r>
            <a:endParaRPr sz="1000">
              <a:solidFill>
                <a:srgbClr val="191919"/>
              </a:solidFill>
              <a:latin typeface="Anaheim"/>
              <a:ea typeface="Anaheim"/>
              <a:cs typeface="Anaheim"/>
              <a:sym typeface="Anaheim"/>
            </a:endParaRPr>
          </a:p>
        </p:txBody>
      </p:sp>
      <p:sp>
        <p:nvSpPr>
          <p:cNvPr id="2254" name="Google Shape;2254;p1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ru"/>
              <a:t>19</a:t>
            </a:fld>
            <a:endParaRPr/>
          </a:p>
        </p:txBody>
      </p:sp>
      <p:graphicFrame>
        <p:nvGraphicFramePr>
          <p:cNvPr id="2255" name="Google Shape;2255;p124"/>
          <p:cNvGraphicFramePr/>
          <p:nvPr/>
        </p:nvGraphicFramePr>
        <p:xfrm>
          <a:off x="3337325" y="1156900"/>
          <a:ext cx="5296275" cy="3339084"/>
        </p:xfrm>
        <a:graphic>
          <a:graphicData uri="http://schemas.openxmlformats.org/drawingml/2006/table">
            <a:tbl>
              <a:tblPr>
                <a:noFill/>
                <a:tableStyleId>{D7380B28-C52E-44BB-956B-774130B5AE3D}</a:tableStyleId>
              </a:tblPr>
              <a:tblGrid>
                <a:gridCol w="874100">
                  <a:extLst>
                    <a:ext uri="{9D8B030D-6E8A-4147-A177-3AD203B41FA5}">
                      <a16:colId xmlns:a16="http://schemas.microsoft.com/office/drawing/2014/main" val="20000"/>
                    </a:ext>
                  </a:extLst>
                </a:gridCol>
                <a:gridCol w="971000">
                  <a:extLst>
                    <a:ext uri="{9D8B030D-6E8A-4147-A177-3AD203B41FA5}">
                      <a16:colId xmlns:a16="http://schemas.microsoft.com/office/drawing/2014/main" val="20001"/>
                    </a:ext>
                  </a:extLst>
                </a:gridCol>
                <a:gridCol w="1516975">
                  <a:extLst>
                    <a:ext uri="{9D8B030D-6E8A-4147-A177-3AD203B41FA5}">
                      <a16:colId xmlns:a16="http://schemas.microsoft.com/office/drawing/2014/main" val="20002"/>
                    </a:ext>
                  </a:extLst>
                </a:gridCol>
                <a:gridCol w="1934200">
                  <a:extLst>
                    <a:ext uri="{9D8B030D-6E8A-4147-A177-3AD203B41FA5}">
                      <a16:colId xmlns:a16="http://schemas.microsoft.com/office/drawing/2014/main" val="20003"/>
                    </a:ext>
                  </a:extLst>
                </a:gridCol>
              </a:tblGrid>
              <a:tr h="350425">
                <a:tc>
                  <a:txBody>
                    <a:bodyPr/>
                    <a:lstStyle/>
                    <a:p>
                      <a:pPr marL="0" lvl="0" indent="0" algn="l" rtl="0">
                        <a:lnSpc>
                          <a:spcPct val="115000"/>
                        </a:lnSpc>
                        <a:spcBef>
                          <a:spcPts val="0"/>
                        </a:spcBef>
                        <a:spcAft>
                          <a:spcPts val="0"/>
                        </a:spcAft>
                        <a:buNone/>
                      </a:pPr>
                      <a:r>
                        <a:rPr lang="ru">
                          <a:latin typeface="Anaheim"/>
                          <a:ea typeface="Anaheim"/>
                          <a:cs typeface="Anaheim"/>
                          <a:sym typeface="Anaheim"/>
                        </a:rPr>
                        <a:t>Size of original  image(kB)</a:t>
                      </a:r>
                      <a:endParaRPr>
                        <a:latin typeface="Anaheim"/>
                        <a:ea typeface="Anaheim"/>
                        <a:cs typeface="Anaheim"/>
                        <a:sym typeface="Anaheim"/>
                      </a:endParaRPr>
                    </a:p>
                  </a:txBody>
                  <a:tcPr marL="63500" marR="635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a:latin typeface="Anaheim"/>
                          <a:ea typeface="Anaheim"/>
                          <a:cs typeface="Anaheim"/>
                          <a:sym typeface="Anaheim"/>
                        </a:rPr>
                        <a:t>K values</a:t>
                      </a:r>
                      <a:endParaRPr>
                        <a:latin typeface="Anaheim"/>
                        <a:ea typeface="Anaheim"/>
                        <a:cs typeface="Anaheim"/>
                        <a:sym typeface="Anaheim"/>
                      </a:endParaRPr>
                    </a:p>
                  </a:txBody>
                  <a:tcPr marL="63500" marR="635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a:latin typeface="Anaheim"/>
                          <a:ea typeface="Anaheim"/>
                          <a:cs typeface="Anaheim"/>
                          <a:sym typeface="Anaheim"/>
                        </a:rPr>
                        <a:t>Compression ratio</a:t>
                      </a:r>
                      <a:endParaRPr>
                        <a:latin typeface="Anaheim"/>
                        <a:ea typeface="Anaheim"/>
                        <a:cs typeface="Anaheim"/>
                        <a:sym typeface="Anaheim"/>
                      </a:endParaRPr>
                    </a:p>
                  </a:txBody>
                  <a:tcPr marL="63500" marR="635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a:latin typeface="Anaheim"/>
                          <a:ea typeface="Anaheim"/>
                          <a:cs typeface="Anaheim"/>
                          <a:sym typeface="Anaheim"/>
                        </a:rPr>
                        <a:t> Size of Compressed image(kB)</a:t>
                      </a:r>
                      <a:endParaRPr>
                        <a:latin typeface="Anaheim"/>
                        <a:ea typeface="Anaheim"/>
                        <a:cs typeface="Anaheim"/>
                        <a:sym typeface="Anaheim"/>
                      </a:endParaRPr>
                    </a:p>
                  </a:txBody>
                  <a:tcPr marL="63500" marR="635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80975">
                <a:tc>
                  <a:txBody>
                    <a:bodyPr/>
                    <a:lstStyle/>
                    <a:p>
                      <a:pPr marL="0" lvl="0" indent="0" algn="l" rtl="0">
                        <a:lnSpc>
                          <a:spcPct val="115000"/>
                        </a:lnSpc>
                        <a:spcBef>
                          <a:spcPts val="0"/>
                        </a:spcBef>
                        <a:spcAft>
                          <a:spcPts val="0"/>
                        </a:spcAft>
                        <a:buNone/>
                      </a:pPr>
                      <a:r>
                        <a:rPr lang="ru">
                          <a:latin typeface="Anaheim"/>
                          <a:ea typeface="Anaheim"/>
                          <a:cs typeface="Anaheim"/>
                          <a:sym typeface="Anaheim"/>
                        </a:rPr>
                        <a:t>737.25</a:t>
                      </a:r>
                      <a:endParaRPr>
                        <a:latin typeface="Anaheim"/>
                        <a:ea typeface="Anaheim"/>
                        <a:cs typeface="Anaheim"/>
                        <a:sym typeface="Anaheim"/>
                      </a:endParaRPr>
                    </a:p>
                  </a:txBody>
                  <a:tcPr marL="63500" marR="63500" marT="0" marB="0">
                    <a:lnL w="12700" cap="flat" cmpd="sng">
                      <a:solidFill>
                        <a:srgbClr val="000000"/>
                      </a:solidFill>
                      <a:prstDash val="solid"/>
                      <a:round/>
                      <a:headEnd type="none" w="sm" len="sm"/>
                      <a:tailEnd type="none" w="sm" len="sm"/>
                    </a:lnL>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a:latin typeface="Anaheim"/>
                          <a:ea typeface="Anaheim"/>
                          <a:cs typeface="Anaheim"/>
                          <a:sym typeface="Anaheim"/>
                        </a:rPr>
                        <a:t>4</a:t>
                      </a:r>
                      <a:endParaRPr>
                        <a:latin typeface="Anaheim"/>
                        <a:ea typeface="Anaheim"/>
                        <a:cs typeface="Anaheim"/>
                        <a:sym typeface="Anaheim"/>
                      </a:endParaRPr>
                    </a:p>
                  </a:txBody>
                  <a:tcPr marL="63500" marR="63500" marT="0" marB="0">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a:latin typeface="Anaheim"/>
                          <a:ea typeface="Anaheim"/>
                          <a:cs typeface="Anaheim"/>
                          <a:sym typeface="Anaheim"/>
                        </a:rPr>
                        <a:t>3.29</a:t>
                      </a:r>
                      <a:endParaRPr>
                        <a:latin typeface="Anaheim"/>
                        <a:ea typeface="Anaheim"/>
                        <a:cs typeface="Anaheim"/>
                        <a:sym typeface="Anaheim"/>
                      </a:endParaRPr>
                    </a:p>
                  </a:txBody>
                  <a:tcPr marL="63500" marR="63500" marT="0" marB="0">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a:latin typeface="Anaheim"/>
                          <a:ea typeface="Anaheim"/>
                          <a:cs typeface="Anaheim"/>
                          <a:sym typeface="Anaheim"/>
                        </a:rPr>
                        <a:t>224.09</a:t>
                      </a:r>
                      <a:endParaRPr>
                        <a:latin typeface="Anaheim"/>
                        <a:ea typeface="Anaheim"/>
                        <a:cs typeface="Anaheim"/>
                        <a:sym typeface="Anaheim"/>
                      </a:endParaRPr>
                    </a:p>
                  </a:txBody>
                  <a:tcPr marL="63500" marR="63500" marT="0" marB="0">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80975">
                <a:tc>
                  <a:txBody>
                    <a:bodyPr/>
                    <a:lstStyle/>
                    <a:p>
                      <a:pPr marL="0" lvl="0" indent="0" algn="l" rtl="0">
                        <a:lnSpc>
                          <a:spcPct val="115000"/>
                        </a:lnSpc>
                        <a:spcBef>
                          <a:spcPts val="0"/>
                        </a:spcBef>
                        <a:spcAft>
                          <a:spcPts val="0"/>
                        </a:spcAft>
                        <a:buNone/>
                      </a:pPr>
                      <a:r>
                        <a:rPr lang="ru">
                          <a:latin typeface="Anaheim"/>
                          <a:ea typeface="Anaheim"/>
                          <a:cs typeface="Anaheim"/>
                          <a:sym typeface="Anaheim"/>
                        </a:rPr>
                        <a:t>737.25</a:t>
                      </a:r>
                      <a:endParaRPr>
                        <a:latin typeface="Anaheim"/>
                        <a:ea typeface="Anaheim"/>
                        <a:cs typeface="Anaheim"/>
                        <a:sym typeface="Anaheim"/>
                      </a:endParaRPr>
                    </a:p>
                  </a:txBody>
                  <a:tcPr marL="63500" marR="63500" marT="0" marB="0">
                    <a:lnL w="12700" cap="flat" cmpd="sng">
                      <a:solidFill>
                        <a:srgbClr val="000000"/>
                      </a:solidFill>
                      <a:prstDash val="solid"/>
                      <a:round/>
                      <a:headEnd type="none" w="sm" len="sm"/>
                      <a:tailEnd type="none" w="sm" len="sm"/>
                    </a:lnL>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a:latin typeface="Anaheim"/>
                          <a:ea typeface="Anaheim"/>
                          <a:cs typeface="Anaheim"/>
                          <a:sym typeface="Anaheim"/>
                        </a:rPr>
                        <a:t>24</a:t>
                      </a:r>
                      <a:endParaRPr>
                        <a:latin typeface="Anaheim"/>
                        <a:ea typeface="Anaheim"/>
                        <a:cs typeface="Anaheim"/>
                        <a:sym typeface="Anaheim"/>
                      </a:endParaRPr>
                    </a:p>
                  </a:txBody>
                  <a:tcPr marL="63500" marR="63500" marT="0" marB="0">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a:latin typeface="Anaheim"/>
                          <a:ea typeface="Anaheim"/>
                          <a:cs typeface="Anaheim"/>
                          <a:sym typeface="Anaheim"/>
                        </a:rPr>
                        <a:t>2.43</a:t>
                      </a:r>
                      <a:endParaRPr>
                        <a:latin typeface="Anaheim"/>
                        <a:ea typeface="Anaheim"/>
                        <a:cs typeface="Anaheim"/>
                        <a:sym typeface="Anaheim"/>
                      </a:endParaRPr>
                    </a:p>
                  </a:txBody>
                  <a:tcPr marL="63500" marR="63500" marT="0" marB="0">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a:latin typeface="Anaheim"/>
                          <a:ea typeface="Anaheim"/>
                          <a:cs typeface="Anaheim"/>
                          <a:sym typeface="Anaheim"/>
                        </a:rPr>
                        <a:t>303.11</a:t>
                      </a:r>
                      <a:endParaRPr>
                        <a:latin typeface="Anaheim"/>
                        <a:ea typeface="Anaheim"/>
                        <a:cs typeface="Anaheim"/>
                        <a:sym typeface="Anaheim"/>
                      </a:endParaRPr>
                    </a:p>
                  </a:txBody>
                  <a:tcPr marL="63500" marR="63500" marT="0" marB="0">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80975">
                <a:tc>
                  <a:txBody>
                    <a:bodyPr/>
                    <a:lstStyle/>
                    <a:p>
                      <a:pPr marL="0" lvl="0" indent="0" algn="l" rtl="0">
                        <a:lnSpc>
                          <a:spcPct val="115000"/>
                        </a:lnSpc>
                        <a:spcBef>
                          <a:spcPts val="0"/>
                        </a:spcBef>
                        <a:spcAft>
                          <a:spcPts val="0"/>
                        </a:spcAft>
                        <a:buNone/>
                      </a:pPr>
                      <a:r>
                        <a:rPr lang="ru">
                          <a:latin typeface="Anaheim"/>
                          <a:ea typeface="Anaheim"/>
                          <a:cs typeface="Anaheim"/>
                          <a:sym typeface="Anaheim"/>
                        </a:rPr>
                        <a:t>737.25</a:t>
                      </a:r>
                      <a:endParaRPr>
                        <a:latin typeface="Anaheim"/>
                        <a:ea typeface="Anaheim"/>
                        <a:cs typeface="Anaheim"/>
                        <a:sym typeface="Anaheim"/>
                      </a:endParaRPr>
                    </a:p>
                  </a:txBody>
                  <a:tcPr marL="63500" marR="63500" marT="0" marB="0">
                    <a:lnL w="12700" cap="flat" cmpd="sng">
                      <a:solidFill>
                        <a:srgbClr val="000000"/>
                      </a:solidFill>
                      <a:prstDash val="solid"/>
                      <a:round/>
                      <a:headEnd type="none" w="sm" len="sm"/>
                      <a:tailEnd type="none" w="sm" len="sm"/>
                    </a:lnL>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a:latin typeface="Anaheim"/>
                          <a:ea typeface="Anaheim"/>
                          <a:cs typeface="Anaheim"/>
                          <a:sym typeface="Anaheim"/>
                        </a:rPr>
                        <a:t>44</a:t>
                      </a:r>
                      <a:endParaRPr>
                        <a:latin typeface="Anaheim"/>
                        <a:ea typeface="Anaheim"/>
                        <a:cs typeface="Anaheim"/>
                        <a:sym typeface="Anaheim"/>
                      </a:endParaRPr>
                    </a:p>
                  </a:txBody>
                  <a:tcPr marL="63500" marR="63500" marT="0" marB="0">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a:latin typeface="Anaheim"/>
                          <a:ea typeface="Anaheim"/>
                          <a:cs typeface="Anaheim"/>
                          <a:sym typeface="Anaheim"/>
                        </a:rPr>
                        <a:t>2.15</a:t>
                      </a:r>
                      <a:endParaRPr>
                        <a:latin typeface="Anaheim"/>
                        <a:ea typeface="Anaheim"/>
                        <a:cs typeface="Anaheim"/>
                        <a:sym typeface="Anaheim"/>
                      </a:endParaRPr>
                    </a:p>
                  </a:txBody>
                  <a:tcPr marL="63500" marR="63500" marT="0" marB="0">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a:latin typeface="Anaheim"/>
                          <a:ea typeface="Anaheim"/>
                          <a:cs typeface="Anaheim"/>
                          <a:sym typeface="Anaheim"/>
                        </a:rPr>
                        <a:t>343.05</a:t>
                      </a:r>
                      <a:endParaRPr>
                        <a:latin typeface="Anaheim"/>
                        <a:ea typeface="Anaheim"/>
                        <a:cs typeface="Anaheim"/>
                        <a:sym typeface="Anaheim"/>
                      </a:endParaRPr>
                    </a:p>
                  </a:txBody>
                  <a:tcPr marL="63500" marR="63500" marT="0" marB="0">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80975">
                <a:tc>
                  <a:txBody>
                    <a:bodyPr/>
                    <a:lstStyle/>
                    <a:p>
                      <a:pPr marL="0" lvl="0" indent="0" algn="l" rtl="0">
                        <a:lnSpc>
                          <a:spcPct val="115000"/>
                        </a:lnSpc>
                        <a:spcBef>
                          <a:spcPts val="0"/>
                        </a:spcBef>
                        <a:spcAft>
                          <a:spcPts val="0"/>
                        </a:spcAft>
                        <a:buNone/>
                      </a:pPr>
                      <a:r>
                        <a:rPr lang="ru">
                          <a:latin typeface="Anaheim"/>
                          <a:ea typeface="Anaheim"/>
                          <a:cs typeface="Anaheim"/>
                          <a:sym typeface="Anaheim"/>
                        </a:rPr>
                        <a:t>737.25</a:t>
                      </a:r>
                      <a:endParaRPr>
                        <a:latin typeface="Anaheim"/>
                        <a:ea typeface="Anaheim"/>
                        <a:cs typeface="Anaheim"/>
                        <a:sym typeface="Anaheim"/>
                      </a:endParaRPr>
                    </a:p>
                  </a:txBody>
                  <a:tcPr marL="63500" marR="63500" marT="0" marB="0">
                    <a:lnL w="12700" cap="flat" cmpd="sng">
                      <a:solidFill>
                        <a:srgbClr val="000000"/>
                      </a:solidFill>
                      <a:prstDash val="solid"/>
                      <a:round/>
                      <a:headEnd type="none" w="sm" len="sm"/>
                      <a:tailEnd type="none" w="sm" len="sm"/>
                    </a:lnL>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a:latin typeface="Anaheim"/>
                          <a:ea typeface="Anaheim"/>
                          <a:cs typeface="Anaheim"/>
                          <a:sym typeface="Anaheim"/>
                        </a:rPr>
                        <a:t>64</a:t>
                      </a:r>
                      <a:endParaRPr>
                        <a:latin typeface="Anaheim"/>
                        <a:ea typeface="Anaheim"/>
                        <a:cs typeface="Anaheim"/>
                        <a:sym typeface="Anaheim"/>
                      </a:endParaRPr>
                    </a:p>
                  </a:txBody>
                  <a:tcPr marL="63500" marR="63500" marT="0" marB="0">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a:latin typeface="Anaheim"/>
                          <a:ea typeface="Anaheim"/>
                          <a:cs typeface="Anaheim"/>
                          <a:sym typeface="Anaheim"/>
                        </a:rPr>
                        <a:t>1.97</a:t>
                      </a:r>
                      <a:endParaRPr>
                        <a:latin typeface="Anaheim"/>
                        <a:ea typeface="Anaheim"/>
                        <a:cs typeface="Anaheim"/>
                        <a:sym typeface="Anaheim"/>
                      </a:endParaRPr>
                    </a:p>
                  </a:txBody>
                  <a:tcPr marL="63500" marR="63500" marT="0" marB="0">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a:latin typeface="Anaheim"/>
                          <a:ea typeface="Anaheim"/>
                          <a:cs typeface="Anaheim"/>
                          <a:sym typeface="Anaheim"/>
                        </a:rPr>
                        <a:t>374.52</a:t>
                      </a:r>
                      <a:endParaRPr>
                        <a:latin typeface="Anaheim"/>
                        <a:ea typeface="Anaheim"/>
                        <a:cs typeface="Anaheim"/>
                        <a:sym typeface="Anaheim"/>
                      </a:endParaRPr>
                    </a:p>
                  </a:txBody>
                  <a:tcPr marL="63500" marR="63500" marT="0" marB="0">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80975">
                <a:tc>
                  <a:txBody>
                    <a:bodyPr/>
                    <a:lstStyle/>
                    <a:p>
                      <a:pPr marL="0" lvl="0" indent="0" algn="l" rtl="0">
                        <a:lnSpc>
                          <a:spcPct val="115000"/>
                        </a:lnSpc>
                        <a:spcBef>
                          <a:spcPts val="0"/>
                        </a:spcBef>
                        <a:spcAft>
                          <a:spcPts val="0"/>
                        </a:spcAft>
                        <a:buNone/>
                      </a:pPr>
                      <a:r>
                        <a:rPr lang="ru">
                          <a:latin typeface="Anaheim"/>
                          <a:ea typeface="Anaheim"/>
                          <a:cs typeface="Anaheim"/>
                          <a:sym typeface="Anaheim"/>
                        </a:rPr>
                        <a:t>737.25</a:t>
                      </a:r>
                      <a:endParaRPr>
                        <a:latin typeface="Anaheim"/>
                        <a:ea typeface="Anaheim"/>
                        <a:cs typeface="Anaheim"/>
                        <a:sym typeface="Anaheim"/>
                      </a:endParaRPr>
                    </a:p>
                  </a:txBody>
                  <a:tcPr marL="63500" marR="63500" marT="0" marB="0">
                    <a:lnL w="12700" cap="flat" cmpd="sng">
                      <a:solidFill>
                        <a:srgbClr val="000000"/>
                      </a:solidFill>
                      <a:prstDash val="solid"/>
                      <a:round/>
                      <a:headEnd type="none" w="sm" len="sm"/>
                      <a:tailEnd type="none" w="sm" len="sm"/>
                    </a:lnL>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a:latin typeface="Anaheim"/>
                          <a:ea typeface="Anaheim"/>
                          <a:cs typeface="Anaheim"/>
                          <a:sym typeface="Anaheim"/>
                        </a:rPr>
                        <a:t>84</a:t>
                      </a:r>
                      <a:endParaRPr>
                        <a:latin typeface="Anaheim"/>
                        <a:ea typeface="Anaheim"/>
                        <a:cs typeface="Anaheim"/>
                        <a:sym typeface="Anaheim"/>
                      </a:endParaRPr>
                    </a:p>
                  </a:txBody>
                  <a:tcPr marL="63500" marR="63500" marT="0" marB="0">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a:latin typeface="Anaheim"/>
                          <a:ea typeface="Anaheim"/>
                          <a:cs typeface="Anaheim"/>
                          <a:sym typeface="Anaheim"/>
                        </a:rPr>
                        <a:t>1.86</a:t>
                      </a:r>
                      <a:endParaRPr>
                        <a:latin typeface="Anaheim"/>
                        <a:ea typeface="Anaheim"/>
                        <a:cs typeface="Anaheim"/>
                        <a:sym typeface="Anaheim"/>
                      </a:endParaRPr>
                    </a:p>
                  </a:txBody>
                  <a:tcPr marL="63500" marR="63500" marT="0" marB="0">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a:latin typeface="Anaheim"/>
                          <a:ea typeface="Anaheim"/>
                          <a:cs typeface="Anaheim"/>
                          <a:sym typeface="Anaheim"/>
                        </a:rPr>
                        <a:t>396.13</a:t>
                      </a:r>
                      <a:endParaRPr>
                        <a:latin typeface="Anaheim"/>
                        <a:ea typeface="Anaheim"/>
                        <a:cs typeface="Anaheim"/>
                        <a:sym typeface="Anaheim"/>
                      </a:endParaRPr>
                    </a:p>
                  </a:txBody>
                  <a:tcPr marL="63500" marR="63500" marT="0" marB="0">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80975">
                <a:tc>
                  <a:txBody>
                    <a:bodyPr/>
                    <a:lstStyle/>
                    <a:p>
                      <a:pPr marL="0" lvl="0" indent="0" algn="l" rtl="0">
                        <a:lnSpc>
                          <a:spcPct val="115000"/>
                        </a:lnSpc>
                        <a:spcBef>
                          <a:spcPts val="0"/>
                        </a:spcBef>
                        <a:spcAft>
                          <a:spcPts val="0"/>
                        </a:spcAft>
                        <a:buNone/>
                      </a:pPr>
                      <a:r>
                        <a:rPr lang="ru">
                          <a:latin typeface="Anaheim"/>
                          <a:ea typeface="Anaheim"/>
                          <a:cs typeface="Anaheim"/>
                          <a:sym typeface="Anaheim"/>
                        </a:rPr>
                        <a:t>737.25</a:t>
                      </a:r>
                      <a:endParaRPr>
                        <a:latin typeface="Anaheim"/>
                        <a:ea typeface="Anaheim"/>
                        <a:cs typeface="Anaheim"/>
                        <a:sym typeface="Anaheim"/>
                      </a:endParaRPr>
                    </a:p>
                  </a:txBody>
                  <a:tcPr marL="63500" marR="63500" marT="0" marB="0">
                    <a:lnL w="12700" cap="flat" cmpd="sng">
                      <a:solidFill>
                        <a:srgbClr val="000000"/>
                      </a:solidFill>
                      <a:prstDash val="solid"/>
                      <a:round/>
                      <a:headEnd type="none" w="sm" len="sm"/>
                      <a:tailEnd type="none" w="sm" len="sm"/>
                    </a:lnL>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a:latin typeface="Anaheim"/>
                          <a:ea typeface="Anaheim"/>
                          <a:cs typeface="Anaheim"/>
                          <a:sym typeface="Anaheim"/>
                        </a:rPr>
                        <a:t>104</a:t>
                      </a:r>
                      <a:endParaRPr>
                        <a:latin typeface="Anaheim"/>
                        <a:ea typeface="Anaheim"/>
                        <a:cs typeface="Anaheim"/>
                        <a:sym typeface="Anaheim"/>
                      </a:endParaRPr>
                    </a:p>
                  </a:txBody>
                  <a:tcPr marL="63500" marR="63500" marT="0" marB="0">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a:latin typeface="Anaheim"/>
                          <a:ea typeface="Anaheim"/>
                          <a:cs typeface="Anaheim"/>
                          <a:sym typeface="Anaheim"/>
                        </a:rPr>
                        <a:t>1.78</a:t>
                      </a:r>
                      <a:endParaRPr>
                        <a:latin typeface="Anaheim"/>
                        <a:ea typeface="Anaheim"/>
                        <a:cs typeface="Anaheim"/>
                        <a:sym typeface="Anaheim"/>
                      </a:endParaRPr>
                    </a:p>
                  </a:txBody>
                  <a:tcPr marL="63500" marR="63500" marT="0" marB="0">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a:latin typeface="Anaheim"/>
                          <a:ea typeface="Anaheim"/>
                          <a:cs typeface="Anaheim"/>
                          <a:sym typeface="Anaheim"/>
                        </a:rPr>
                        <a:t>413.13</a:t>
                      </a:r>
                      <a:endParaRPr>
                        <a:latin typeface="Anaheim"/>
                        <a:ea typeface="Anaheim"/>
                        <a:cs typeface="Anaheim"/>
                        <a:sym typeface="Anaheim"/>
                      </a:endParaRPr>
                    </a:p>
                  </a:txBody>
                  <a:tcPr marL="63500" marR="63500" marT="0" marB="0">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80975">
                <a:tc>
                  <a:txBody>
                    <a:bodyPr/>
                    <a:lstStyle/>
                    <a:p>
                      <a:pPr marL="0" lvl="0" indent="0" algn="l" rtl="0">
                        <a:lnSpc>
                          <a:spcPct val="115000"/>
                        </a:lnSpc>
                        <a:spcBef>
                          <a:spcPts val="0"/>
                        </a:spcBef>
                        <a:spcAft>
                          <a:spcPts val="0"/>
                        </a:spcAft>
                        <a:buNone/>
                      </a:pPr>
                      <a:r>
                        <a:rPr lang="ru">
                          <a:latin typeface="Anaheim"/>
                          <a:ea typeface="Anaheim"/>
                          <a:cs typeface="Anaheim"/>
                          <a:sym typeface="Anaheim"/>
                        </a:rPr>
                        <a:t>737.25</a:t>
                      </a:r>
                      <a:endParaRPr>
                        <a:latin typeface="Anaheim"/>
                        <a:ea typeface="Anaheim"/>
                        <a:cs typeface="Anaheim"/>
                        <a:sym typeface="Anaheim"/>
                      </a:endParaRPr>
                    </a:p>
                  </a:txBody>
                  <a:tcPr marL="63500" marR="63500" marT="0" marB="0">
                    <a:lnL w="12700" cap="flat" cmpd="sng">
                      <a:solidFill>
                        <a:srgbClr val="000000"/>
                      </a:solidFill>
                      <a:prstDash val="solid"/>
                      <a:round/>
                      <a:headEnd type="none" w="sm" len="sm"/>
                      <a:tailEnd type="none" w="sm" len="sm"/>
                    </a:lnL>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a:latin typeface="Anaheim"/>
                          <a:ea typeface="Anaheim"/>
                          <a:cs typeface="Anaheim"/>
                          <a:sym typeface="Anaheim"/>
                        </a:rPr>
                        <a:t>124</a:t>
                      </a:r>
                      <a:endParaRPr>
                        <a:latin typeface="Anaheim"/>
                        <a:ea typeface="Anaheim"/>
                        <a:cs typeface="Anaheim"/>
                        <a:sym typeface="Anaheim"/>
                      </a:endParaRPr>
                    </a:p>
                  </a:txBody>
                  <a:tcPr marL="63500" marR="63500" marT="0" marB="0">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a:latin typeface="Anaheim"/>
                          <a:ea typeface="Anaheim"/>
                          <a:cs typeface="Anaheim"/>
                          <a:sym typeface="Anaheim"/>
                        </a:rPr>
                        <a:t>1.73</a:t>
                      </a:r>
                      <a:endParaRPr>
                        <a:latin typeface="Anaheim"/>
                        <a:ea typeface="Anaheim"/>
                        <a:cs typeface="Anaheim"/>
                        <a:sym typeface="Anaheim"/>
                      </a:endParaRPr>
                    </a:p>
                  </a:txBody>
                  <a:tcPr marL="63500" marR="63500" marT="0" marB="0">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a:latin typeface="Anaheim"/>
                          <a:ea typeface="Anaheim"/>
                          <a:cs typeface="Anaheim"/>
                          <a:sym typeface="Anaheim"/>
                        </a:rPr>
                        <a:t>426.79</a:t>
                      </a:r>
                      <a:endParaRPr>
                        <a:latin typeface="Anaheim"/>
                        <a:ea typeface="Anaheim"/>
                        <a:cs typeface="Anaheim"/>
                        <a:sym typeface="Anaheim"/>
                      </a:endParaRPr>
                    </a:p>
                  </a:txBody>
                  <a:tcPr marL="63500" marR="63500" marT="0" marB="0">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80975">
                <a:tc>
                  <a:txBody>
                    <a:bodyPr/>
                    <a:lstStyle/>
                    <a:p>
                      <a:pPr marL="0" lvl="0" indent="0" algn="l" rtl="0">
                        <a:lnSpc>
                          <a:spcPct val="115000"/>
                        </a:lnSpc>
                        <a:spcBef>
                          <a:spcPts val="0"/>
                        </a:spcBef>
                        <a:spcAft>
                          <a:spcPts val="0"/>
                        </a:spcAft>
                        <a:buNone/>
                      </a:pPr>
                      <a:r>
                        <a:rPr lang="ru">
                          <a:latin typeface="Anaheim"/>
                          <a:ea typeface="Anaheim"/>
                          <a:cs typeface="Anaheim"/>
                          <a:sym typeface="Anaheim"/>
                        </a:rPr>
                        <a:t>737.25</a:t>
                      </a:r>
                      <a:endParaRPr>
                        <a:latin typeface="Anaheim"/>
                        <a:ea typeface="Anaheim"/>
                        <a:cs typeface="Anaheim"/>
                        <a:sym typeface="Anaheim"/>
                      </a:endParaRPr>
                    </a:p>
                  </a:txBody>
                  <a:tcPr marL="63500" marR="63500" marT="0" marB="0">
                    <a:lnL w="12700" cap="flat" cmpd="sng">
                      <a:solidFill>
                        <a:srgbClr val="000000"/>
                      </a:solidFill>
                      <a:prstDash val="solid"/>
                      <a:round/>
                      <a:headEnd type="none" w="sm" len="sm"/>
                      <a:tailEnd type="none" w="sm" len="sm"/>
                    </a:lnL>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a:latin typeface="Anaheim"/>
                          <a:ea typeface="Anaheim"/>
                          <a:cs typeface="Anaheim"/>
                          <a:sym typeface="Anaheim"/>
                        </a:rPr>
                        <a:t>144</a:t>
                      </a:r>
                      <a:endParaRPr>
                        <a:latin typeface="Anaheim"/>
                        <a:ea typeface="Anaheim"/>
                        <a:cs typeface="Anaheim"/>
                        <a:sym typeface="Anaheim"/>
                      </a:endParaRPr>
                    </a:p>
                  </a:txBody>
                  <a:tcPr marL="63500" marR="63500" marT="0" marB="0">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a:latin typeface="Anaheim"/>
                          <a:ea typeface="Anaheim"/>
                          <a:cs typeface="Anaheim"/>
                          <a:sym typeface="Anaheim"/>
                        </a:rPr>
                        <a:t>1.67</a:t>
                      </a:r>
                      <a:endParaRPr>
                        <a:latin typeface="Anaheim"/>
                        <a:ea typeface="Anaheim"/>
                        <a:cs typeface="Anaheim"/>
                        <a:sym typeface="Anaheim"/>
                      </a:endParaRPr>
                    </a:p>
                  </a:txBody>
                  <a:tcPr marL="63500" marR="63500" marT="0" marB="0">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a:latin typeface="Anaheim"/>
                          <a:ea typeface="Anaheim"/>
                          <a:cs typeface="Anaheim"/>
                          <a:sym typeface="Anaheim"/>
                        </a:rPr>
                        <a:t>440.94</a:t>
                      </a:r>
                      <a:endParaRPr>
                        <a:latin typeface="Anaheim"/>
                        <a:ea typeface="Anaheim"/>
                        <a:cs typeface="Anaheim"/>
                        <a:sym typeface="Anaheim"/>
                      </a:endParaRPr>
                    </a:p>
                  </a:txBody>
                  <a:tcPr marL="63500" marR="63500" marT="0" marB="0">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180975">
                <a:tc>
                  <a:txBody>
                    <a:bodyPr/>
                    <a:lstStyle/>
                    <a:p>
                      <a:pPr marL="0" lvl="0" indent="0" algn="l" rtl="0">
                        <a:lnSpc>
                          <a:spcPct val="115000"/>
                        </a:lnSpc>
                        <a:spcBef>
                          <a:spcPts val="0"/>
                        </a:spcBef>
                        <a:spcAft>
                          <a:spcPts val="0"/>
                        </a:spcAft>
                        <a:buNone/>
                      </a:pPr>
                      <a:r>
                        <a:rPr lang="ru">
                          <a:latin typeface="Anaheim"/>
                          <a:ea typeface="Anaheim"/>
                          <a:cs typeface="Anaheim"/>
                          <a:sym typeface="Anaheim"/>
                        </a:rPr>
                        <a:t>737.25</a:t>
                      </a:r>
                      <a:endParaRPr>
                        <a:latin typeface="Anaheim"/>
                        <a:ea typeface="Anaheim"/>
                        <a:cs typeface="Anaheim"/>
                        <a:sym typeface="Anaheim"/>
                      </a:endParaRPr>
                    </a:p>
                  </a:txBody>
                  <a:tcPr marL="63500" marR="63500" marT="0" marB="0">
                    <a:lnL w="12700" cap="flat" cmpd="sng">
                      <a:solidFill>
                        <a:srgbClr val="000000"/>
                      </a:solidFill>
                      <a:prstDash val="solid"/>
                      <a:round/>
                      <a:headEnd type="none" w="sm" len="sm"/>
                      <a:tailEnd type="none" w="sm" len="sm"/>
                    </a:lnL>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a:latin typeface="Anaheim"/>
                          <a:ea typeface="Anaheim"/>
                          <a:cs typeface="Anaheim"/>
                          <a:sym typeface="Anaheim"/>
                        </a:rPr>
                        <a:t>164</a:t>
                      </a:r>
                      <a:endParaRPr>
                        <a:latin typeface="Anaheim"/>
                        <a:ea typeface="Anaheim"/>
                        <a:cs typeface="Anaheim"/>
                        <a:sym typeface="Anaheim"/>
                      </a:endParaRPr>
                    </a:p>
                  </a:txBody>
                  <a:tcPr marL="63500" marR="63500" marT="0" marB="0">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a:latin typeface="Anaheim"/>
                          <a:ea typeface="Anaheim"/>
                          <a:cs typeface="Anaheim"/>
                          <a:sym typeface="Anaheim"/>
                        </a:rPr>
                        <a:t>1.63</a:t>
                      </a:r>
                      <a:endParaRPr>
                        <a:latin typeface="Anaheim"/>
                        <a:ea typeface="Anaheim"/>
                        <a:cs typeface="Anaheim"/>
                        <a:sym typeface="Anaheim"/>
                      </a:endParaRPr>
                    </a:p>
                  </a:txBody>
                  <a:tcPr marL="63500" marR="63500" marT="0" marB="0">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a:latin typeface="Anaheim"/>
                          <a:ea typeface="Anaheim"/>
                          <a:cs typeface="Anaheim"/>
                          <a:sym typeface="Anaheim"/>
                        </a:rPr>
                        <a:t>450.94</a:t>
                      </a:r>
                      <a:endParaRPr>
                        <a:latin typeface="Anaheim"/>
                        <a:ea typeface="Anaheim"/>
                        <a:cs typeface="Anaheim"/>
                        <a:sym typeface="Anaheim"/>
                      </a:endParaRPr>
                    </a:p>
                  </a:txBody>
                  <a:tcPr marL="63500" marR="63500" marT="0" marB="0">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180975">
                <a:tc>
                  <a:txBody>
                    <a:bodyPr/>
                    <a:lstStyle/>
                    <a:p>
                      <a:pPr marL="0" lvl="0" indent="0" algn="l" rtl="0">
                        <a:lnSpc>
                          <a:spcPct val="115000"/>
                        </a:lnSpc>
                        <a:spcBef>
                          <a:spcPts val="0"/>
                        </a:spcBef>
                        <a:spcAft>
                          <a:spcPts val="0"/>
                        </a:spcAft>
                        <a:buNone/>
                      </a:pPr>
                      <a:r>
                        <a:rPr lang="ru">
                          <a:latin typeface="Anaheim"/>
                          <a:ea typeface="Anaheim"/>
                          <a:cs typeface="Anaheim"/>
                          <a:sym typeface="Anaheim"/>
                        </a:rPr>
                        <a:t>737.25</a:t>
                      </a:r>
                      <a:endParaRPr>
                        <a:latin typeface="Anaheim"/>
                        <a:ea typeface="Anaheim"/>
                        <a:cs typeface="Anaheim"/>
                        <a:sym typeface="Anaheim"/>
                      </a:endParaRPr>
                    </a:p>
                  </a:txBody>
                  <a:tcPr marL="63500" marR="63500" marT="0" marB="0">
                    <a:lnL w="12700" cap="flat" cmpd="sng">
                      <a:solidFill>
                        <a:srgbClr val="000000"/>
                      </a:solidFill>
                      <a:prstDash val="solid"/>
                      <a:round/>
                      <a:headEnd type="none" w="sm" len="sm"/>
                      <a:tailEnd type="none" w="sm" len="sm"/>
                    </a:lnL>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a:latin typeface="Anaheim"/>
                          <a:ea typeface="Anaheim"/>
                          <a:cs typeface="Anaheim"/>
                          <a:sym typeface="Anaheim"/>
                        </a:rPr>
                        <a:t>184</a:t>
                      </a:r>
                      <a:endParaRPr>
                        <a:latin typeface="Anaheim"/>
                        <a:ea typeface="Anaheim"/>
                        <a:cs typeface="Anaheim"/>
                        <a:sym typeface="Anaheim"/>
                      </a:endParaRPr>
                    </a:p>
                  </a:txBody>
                  <a:tcPr marL="63500" marR="63500" marT="0" marB="0">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a:latin typeface="Anaheim"/>
                          <a:ea typeface="Anaheim"/>
                          <a:cs typeface="Anaheim"/>
                          <a:sym typeface="Anaheim"/>
                        </a:rPr>
                        <a:t>1.60</a:t>
                      </a:r>
                      <a:endParaRPr>
                        <a:latin typeface="Anaheim"/>
                        <a:ea typeface="Anaheim"/>
                        <a:cs typeface="Anaheim"/>
                        <a:sym typeface="Anaheim"/>
                      </a:endParaRPr>
                    </a:p>
                  </a:txBody>
                  <a:tcPr marL="63500" marR="63500" marT="0" marB="0">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a:latin typeface="Anaheim"/>
                          <a:ea typeface="Anaheim"/>
                          <a:cs typeface="Anaheim"/>
                          <a:sym typeface="Anaheim"/>
                        </a:rPr>
                        <a:t>459.4</a:t>
                      </a:r>
                      <a:endParaRPr>
                        <a:latin typeface="Anaheim"/>
                        <a:ea typeface="Anaheim"/>
                        <a:cs typeface="Anaheim"/>
                        <a:sym typeface="Anaheim"/>
                      </a:endParaRPr>
                    </a:p>
                  </a:txBody>
                  <a:tcPr marL="63500" marR="63500" marT="0" marB="0">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0">
                <a:tc>
                  <a:txBody>
                    <a:bodyPr/>
                    <a:lstStyle/>
                    <a:p>
                      <a:pPr marL="0" lvl="0" indent="0" algn="l" rtl="0">
                        <a:lnSpc>
                          <a:spcPct val="115000"/>
                        </a:lnSpc>
                        <a:spcBef>
                          <a:spcPts val="0"/>
                        </a:spcBef>
                        <a:spcAft>
                          <a:spcPts val="0"/>
                        </a:spcAft>
                        <a:buNone/>
                      </a:pPr>
                      <a:r>
                        <a:rPr lang="ru">
                          <a:latin typeface="Anaheim"/>
                          <a:ea typeface="Anaheim"/>
                          <a:cs typeface="Anaheim"/>
                          <a:sym typeface="Anaheim"/>
                        </a:rPr>
                        <a:t>737.25</a:t>
                      </a:r>
                      <a:endParaRPr>
                        <a:latin typeface="Anaheim"/>
                        <a:ea typeface="Anaheim"/>
                        <a:cs typeface="Anaheim"/>
                        <a:sym typeface="Anaheim"/>
                      </a:endParaRPr>
                    </a:p>
                  </a:txBody>
                  <a:tcPr marL="63500" marR="63500" marT="0" marB="0">
                    <a:lnL w="12700" cap="flat" cmpd="sng">
                      <a:solidFill>
                        <a:srgbClr val="000000"/>
                      </a:solidFill>
                      <a:prstDash val="solid"/>
                      <a:round/>
                      <a:headEnd type="none" w="sm" len="sm"/>
                      <a:tailEnd type="none" w="sm" len="sm"/>
                    </a:lnL>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a:latin typeface="Anaheim"/>
                          <a:ea typeface="Anaheim"/>
                          <a:cs typeface="Anaheim"/>
                          <a:sym typeface="Anaheim"/>
                        </a:rPr>
                        <a:t>204</a:t>
                      </a:r>
                      <a:endParaRPr>
                        <a:latin typeface="Anaheim"/>
                        <a:ea typeface="Anaheim"/>
                        <a:cs typeface="Anaheim"/>
                        <a:sym typeface="Anaheim"/>
                      </a:endParaRPr>
                    </a:p>
                  </a:txBody>
                  <a:tcPr marL="63500" marR="63500" marT="0" marB="0">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a:latin typeface="Anaheim"/>
                          <a:ea typeface="Anaheim"/>
                          <a:cs typeface="Anaheim"/>
                          <a:sym typeface="Anaheim"/>
                        </a:rPr>
                        <a:t>1.58</a:t>
                      </a:r>
                      <a:endParaRPr>
                        <a:latin typeface="Anaheim"/>
                        <a:ea typeface="Anaheim"/>
                        <a:cs typeface="Anaheim"/>
                        <a:sym typeface="Anaheim"/>
                      </a:endParaRPr>
                    </a:p>
                  </a:txBody>
                  <a:tcPr marL="63500" marR="63500" marT="0" marB="0">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ru">
                          <a:latin typeface="Anaheim"/>
                          <a:ea typeface="Anaheim"/>
                          <a:cs typeface="Anaheim"/>
                          <a:sym typeface="Anaheim"/>
                        </a:rPr>
                        <a:t>467.83</a:t>
                      </a:r>
                      <a:endParaRPr>
                        <a:latin typeface="Anaheim"/>
                        <a:ea typeface="Anaheim"/>
                        <a:cs typeface="Anaheim"/>
                        <a:sym typeface="Anaheim"/>
                      </a:endParaRPr>
                    </a:p>
                  </a:txBody>
                  <a:tcPr marL="63500" marR="63500" marT="0" marB="0">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
        <p:nvSpPr>
          <p:cNvPr id="2256" name="Google Shape;2256;p124"/>
          <p:cNvSpPr txBox="1"/>
          <p:nvPr/>
        </p:nvSpPr>
        <p:spPr>
          <a:xfrm flipH="1">
            <a:off x="2557326" y="1260529"/>
            <a:ext cx="780000" cy="392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1200"/>
              </a:spcAft>
              <a:buNone/>
            </a:pPr>
            <a:r>
              <a:rPr lang="ru" sz="1600">
                <a:latin typeface="Anaheim"/>
                <a:ea typeface="Anaheim"/>
                <a:cs typeface="Anaheim"/>
                <a:sym typeface="Anaheim"/>
              </a:rPr>
              <a:t>Table:1</a:t>
            </a:r>
            <a:endParaRPr sz="1600">
              <a:latin typeface="Anaheim"/>
              <a:ea typeface="Anaheim"/>
              <a:cs typeface="Anaheim"/>
              <a:sym typeface="Anaheim"/>
            </a:endParaRPr>
          </a:p>
        </p:txBody>
      </p:sp>
      <p:pic>
        <p:nvPicPr>
          <p:cNvPr id="2257" name="Google Shape;2257;p124"/>
          <p:cNvPicPr preferRelativeResize="0"/>
          <p:nvPr/>
        </p:nvPicPr>
        <p:blipFill rotWithShape="1">
          <a:blip r:embed="rId4">
            <a:alphaModFix amt="50000"/>
          </a:blip>
          <a:srcRect b="31210"/>
          <a:stretch/>
        </p:blipFill>
        <p:spPr>
          <a:xfrm>
            <a:off x="772911" y="191285"/>
            <a:ext cx="920224" cy="166150"/>
          </a:xfrm>
          <a:prstGeom prst="rect">
            <a:avLst/>
          </a:prstGeom>
          <a:noFill/>
          <a:ln>
            <a:noFill/>
          </a:ln>
        </p:spPr>
      </p:pic>
      <p:sp>
        <p:nvSpPr>
          <p:cNvPr id="2258" name="Google Shape;2258;p124"/>
          <p:cNvSpPr txBox="1">
            <a:spLocks noGrp="1"/>
          </p:cNvSpPr>
          <p:nvPr>
            <p:ph type="subTitle" idx="1"/>
          </p:nvPr>
        </p:nvSpPr>
        <p:spPr>
          <a:xfrm>
            <a:off x="299075" y="1060775"/>
            <a:ext cx="6203400" cy="3450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ru" sz="1800" b="1"/>
              <a:t>Results and data analysis</a:t>
            </a:r>
            <a:endParaRPr sz="1800" b="1"/>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41"/>
        <p:cNvGrpSpPr/>
        <p:nvPr/>
      </p:nvGrpSpPr>
      <p:grpSpPr>
        <a:xfrm>
          <a:off x="0" y="0"/>
          <a:ext cx="0" cy="0"/>
          <a:chOff x="0" y="0"/>
          <a:chExt cx="0" cy="0"/>
        </a:xfrm>
      </p:grpSpPr>
      <p:sp>
        <p:nvSpPr>
          <p:cNvPr id="1642" name="Google Shape;1642;p107"/>
          <p:cNvSpPr txBox="1">
            <a:spLocks noGrp="1"/>
          </p:cNvSpPr>
          <p:nvPr>
            <p:ph type="title"/>
          </p:nvPr>
        </p:nvSpPr>
        <p:spPr>
          <a:xfrm>
            <a:off x="720000" y="2352375"/>
            <a:ext cx="1645800" cy="116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a:t>Problem Statement</a:t>
            </a:r>
            <a:endParaRPr/>
          </a:p>
        </p:txBody>
      </p:sp>
      <p:sp>
        <p:nvSpPr>
          <p:cNvPr id="1643" name="Google Shape;1643;p107"/>
          <p:cNvSpPr txBox="1">
            <a:spLocks noGrp="1"/>
          </p:cNvSpPr>
          <p:nvPr>
            <p:ph type="title" idx="2"/>
          </p:nvPr>
        </p:nvSpPr>
        <p:spPr>
          <a:xfrm>
            <a:off x="720000" y="1682775"/>
            <a:ext cx="8988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a:t>01</a:t>
            </a:r>
            <a:endParaRPr/>
          </a:p>
        </p:txBody>
      </p:sp>
      <p:sp>
        <p:nvSpPr>
          <p:cNvPr id="1644" name="Google Shape;1644;p107"/>
          <p:cNvSpPr txBox="1">
            <a:spLocks noGrp="1"/>
          </p:cNvSpPr>
          <p:nvPr>
            <p:ph type="title" idx="3"/>
          </p:nvPr>
        </p:nvSpPr>
        <p:spPr>
          <a:xfrm>
            <a:off x="2739400" y="2352375"/>
            <a:ext cx="1645800" cy="116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a:t>METHODOLOGY</a:t>
            </a:r>
            <a:endParaRPr/>
          </a:p>
        </p:txBody>
      </p:sp>
      <p:sp>
        <p:nvSpPr>
          <p:cNvPr id="1645" name="Google Shape;1645;p107"/>
          <p:cNvSpPr txBox="1">
            <a:spLocks noGrp="1"/>
          </p:cNvSpPr>
          <p:nvPr>
            <p:ph type="title" idx="4"/>
          </p:nvPr>
        </p:nvSpPr>
        <p:spPr>
          <a:xfrm>
            <a:off x="2739400" y="1682775"/>
            <a:ext cx="8988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a:t>02</a:t>
            </a:r>
            <a:endParaRPr/>
          </a:p>
        </p:txBody>
      </p:sp>
      <p:sp>
        <p:nvSpPr>
          <p:cNvPr id="1646" name="Google Shape;1646;p107"/>
          <p:cNvSpPr txBox="1">
            <a:spLocks noGrp="1"/>
          </p:cNvSpPr>
          <p:nvPr>
            <p:ph type="title" idx="6"/>
          </p:nvPr>
        </p:nvSpPr>
        <p:spPr>
          <a:xfrm>
            <a:off x="4758800" y="2352375"/>
            <a:ext cx="1645800" cy="116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a:t>RESULTS</a:t>
            </a:r>
            <a:endParaRPr/>
          </a:p>
        </p:txBody>
      </p:sp>
      <p:sp>
        <p:nvSpPr>
          <p:cNvPr id="1647" name="Google Shape;1647;p107"/>
          <p:cNvSpPr txBox="1">
            <a:spLocks noGrp="1"/>
          </p:cNvSpPr>
          <p:nvPr>
            <p:ph type="title" idx="7"/>
          </p:nvPr>
        </p:nvSpPr>
        <p:spPr>
          <a:xfrm>
            <a:off x="4758800" y="1682775"/>
            <a:ext cx="8988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a:t>03</a:t>
            </a:r>
            <a:endParaRPr/>
          </a:p>
        </p:txBody>
      </p:sp>
      <p:sp>
        <p:nvSpPr>
          <p:cNvPr id="1648" name="Google Shape;1648;p107"/>
          <p:cNvSpPr txBox="1">
            <a:spLocks noGrp="1"/>
          </p:cNvSpPr>
          <p:nvPr>
            <p:ph type="title" idx="9"/>
          </p:nvPr>
        </p:nvSpPr>
        <p:spPr>
          <a:xfrm>
            <a:off x="6778200" y="2352375"/>
            <a:ext cx="1645800" cy="116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a:t>CONCLUSION</a:t>
            </a:r>
            <a:endParaRPr/>
          </a:p>
        </p:txBody>
      </p:sp>
      <p:sp>
        <p:nvSpPr>
          <p:cNvPr id="1649" name="Google Shape;1649;p107"/>
          <p:cNvSpPr txBox="1">
            <a:spLocks noGrp="1"/>
          </p:cNvSpPr>
          <p:nvPr>
            <p:ph type="title" idx="13"/>
          </p:nvPr>
        </p:nvSpPr>
        <p:spPr>
          <a:xfrm>
            <a:off x="6778200" y="1682775"/>
            <a:ext cx="8988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a:t>04</a:t>
            </a:r>
            <a:endParaRPr/>
          </a:p>
        </p:txBody>
      </p:sp>
      <p:sp>
        <p:nvSpPr>
          <p:cNvPr id="1650" name="Google Shape;1650;p107"/>
          <p:cNvSpPr txBox="1">
            <a:spLocks noGrp="1"/>
          </p:cNvSpPr>
          <p:nvPr>
            <p:ph type="title" idx="15"/>
          </p:nvPr>
        </p:nvSpPr>
        <p:spPr>
          <a:xfrm>
            <a:off x="711775" y="496066"/>
            <a:ext cx="77040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ru"/>
              <a:t>TABLE OF CONTENTS</a:t>
            </a:r>
            <a:endParaRPr/>
          </a:p>
        </p:txBody>
      </p:sp>
      <p:sp>
        <p:nvSpPr>
          <p:cNvPr id="1651" name="Google Shape;1651;p107"/>
          <p:cNvSpPr txBox="1"/>
          <p:nvPr/>
        </p:nvSpPr>
        <p:spPr>
          <a:xfrm>
            <a:off x="6960900" y="4827750"/>
            <a:ext cx="1463100" cy="915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ru" sz="1000">
                <a:solidFill>
                  <a:srgbClr val="191919"/>
                </a:solidFill>
                <a:latin typeface="Anaheim"/>
                <a:ea typeface="Anaheim"/>
                <a:cs typeface="Anaheim"/>
                <a:sym typeface="Anaheim"/>
              </a:rPr>
              <a:t>50MM F-0.95</a:t>
            </a:r>
            <a:endParaRPr sz="1000">
              <a:solidFill>
                <a:srgbClr val="191919"/>
              </a:solidFill>
              <a:latin typeface="Anaheim"/>
              <a:ea typeface="Anaheim"/>
              <a:cs typeface="Anaheim"/>
              <a:sym typeface="Anaheim"/>
            </a:endParaRPr>
          </a:p>
        </p:txBody>
      </p:sp>
      <p:pic>
        <p:nvPicPr>
          <p:cNvPr id="1652" name="Google Shape;1652;p107"/>
          <p:cNvPicPr preferRelativeResize="0"/>
          <p:nvPr/>
        </p:nvPicPr>
        <p:blipFill rotWithShape="1">
          <a:blip r:embed="rId4">
            <a:alphaModFix amt="50000"/>
          </a:blip>
          <a:srcRect b="31210"/>
          <a:stretch/>
        </p:blipFill>
        <p:spPr>
          <a:xfrm>
            <a:off x="772911" y="191285"/>
            <a:ext cx="920224" cy="166150"/>
          </a:xfrm>
          <a:prstGeom prst="rect">
            <a:avLst/>
          </a:prstGeom>
          <a:noFill/>
          <a:ln>
            <a:noFill/>
          </a:ln>
        </p:spPr>
      </p:pic>
      <p:sp>
        <p:nvSpPr>
          <p:cNvPr id="1653" name="Google Shape;1653;p10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ru"/>
              <a:t>2</a:t>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62"/>
        <p:cNvGrpSpPr/>
        <p:nvPr/>
      </p:nvGrpSpPr>
      <p:grpSpPr>
        <a:xfrm>
          <a:off x="0" y="0"/>
          <a:ext cx="0" cy="0"/>
          <a:chOff x="0" y="0"/>
          <a:chExt cx="0" cy="0"/>
        </a:xfrm>
      </p:grpSpPr>
      <p:sp>
        <p:nvSpPr>
          <p:cNvPr id="2263" name="Google Shape;2263;p125"/>
          <p:cNvSpPr txBox="1">
            <a:spLocks noGrp="1"/>
          </p:cNvSpPr>
          <p:nvPr>
            <p:ph type="subTitle" idx="1"/>
          </p:nvPr>
        </p:nvSpPr>
        <p:spPr>
          <a:xfrm>
            <a:off x="289125" y="1430150"/>
            <a:ext cx="3017400" cy="5532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ru" sz="1600"/>
              <a:t>comparison between exact SVD and randomised svd.</a:t>
            </a:r>
            <a:endParaRPr sz="1600"/>
          </a:p>
        </p:txBody>
      </p:sp>
      <p:sp>
        <p:nvSpPr>
          <p:cNvPr id="2264" name="Google Shape;2264;p125"/>
          <p:cNvSpPr txBox="1">
            <a:spLocks noGrp="1"/>
          </p:cNvSpPr>
          <p:nvPr>
            <p:ph type="title"/>
          </p:nvPr>
        </p:nvSpPr>
        <p:spPr>
          <a:xfrm>
            <a:off x="711775" y="400076"/>
            <a:ext cx="7704000" cy="553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ru"/>
              <a:t>Image compression using SVD</a:t>
            </a:r>
            <a:endParaRPr/>
          </a:p>
        </p:txBody>
      </p:sp>
      <p:sp>
        <p:nvSpPr>
          <p:cNvPr id="2265" name="Google Shape;2265;p125"/>
          <p:cNvSpPr txBox="1"/>
          <p:nvPr/>
        </p:nvSpPr>
        <p:spPr>
          <a:xfrm>
            <a:off x="6960900" y="4827750"/>
            <a:ext cx="1463100" cy="915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ru" sz="1000">
                <a:solidFill>
                  <a:srgbClr val="191919"/>
                </a:solidFill>
                <a:latin typeface="Anaheim"/>
                <a:ea typeface="Anaheim"/>
                <a:cs typeface="Anaheim"/>
                <a:sym typeface="Anaheim"/>
              </a:rPr>
              <a:t>50MM F-0.95</a:t>
            </a:r>
            <a:endParaRPr sz="1000">
              <a:solidFill>
                <a:srgbClr val="191919"/>
              </a:solidFill>
              <a:latin typeface="Anaheim"/>
              <a:ea typeface="Anaheim"/>
              <a:cs typeface="Anaheim"/>
              <a:sym typeface="Anaheim"/>
            </a:endParaRPr>
          </a:p>
        </p:txBody>
      </p:sp>
      <p:pic>
        <p:nvPicPr>
          <p:cNvPr id="2266" name="Google Shape;2266;p125"/>
          <p:cNvPicPr preferRelativeResize="0"/>
          <p:nvPr/>
        </p:nvPicPr>
        <p:blipFill rotWithShape="1">
          <a:blip r:embed="rId4">
            <a:alphaModFix amt="50000"/>
          </a:blip>
          <a:srcRect b="31210"/>
          <a:stretch/>
        </p:blipFill>
        <p:spPr>
          <a:xfrm>
            <a:off x="772911" y="191285"/>
            <a:ext cx="920224" cy="166150"/>
          </a:xfrm>
          <a:prstGeom prst="rect">
            <a:avLst/>
          </a:prstGeom>
          <a:noFill/>
          <a:ln>
            <a:noFill/>
          </a:ln>
        </p:spPr>
      </p:pic>
      <p:sp>
        <p:nvSpPr>
          <p:cNvPr id="2267" name="Google Shape;2267;p1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ru"/>
              <a:t>20</a:t>
            </a:fld>
            <a:endParaRPr/>
          </a:p>
        </p:txBody>
      </p:sp>
      <p:pic>
        <p:nvPicPr>
          <p:cNvPr id="2268" name="Google Shape;2268;p125"/>
          <p:cNvPicPr preferRelativeResize="0"/>
          <p:nvPr/>
        </p:nvPicPr>
        <p:blipFill>
          <a:blip r:embed="rId5">
            <a:alphaModFix/>
          </a:blip>
          <a:stretch>
            <a:fillRect/>
          </a:stretch>
        </p:blipFill>
        <p:spPr>
          <a:xfrm>
            <a:off x="3499425" y="1478600"/>
            <a:ext cx="5298899" cy="3161126"/>
          </a:xfrm>
          <a:prstGeom prst="rect">
            <a:avLst/>
          </a:prstGeom>
          <a:noFill/>
          <a:ln>
            <a:noFill/>
          </a:ln>
        </p:spPr>
      </p:pic>
      <p:sp>
        <p:nvSpPr>
          <p:cNvPr id="2269" name="Google Shape;2269;p125"/>
          <p:cNvSpPr txBox="1">
            <a:spLocks noGrp="1"/>
          </p:cNvSpPr>
          <p:nvPr>
            <p:ph type="subTitle" idx="1"/>
          </p:nvPr>
        </p:nvSpPr>
        <p:spPr>
          <a:xfrm>
            <a:off x="289125" y="1000850"/>
            <a:ext cx="3017400" cy="3450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ru" sz="1600" b="1"/>
              <a:t>Results</a:t>
            </a:r>
            <a:endParaRPr sz="1600" b="1"/>
          </a:p>
        </p:txBody>
      </p:sp>
      <p:pic>
        <p:nvPicPr>
          <p:cNvPr id="2270" name="Google Shape;2270;p125"/>
          <p:cNvPicPr preferRelativeResize="0"/>
          <p:nvPr/>
        </p:nvPicPr>
        <p:blipFill rotWithShape="1">
          <a:blip r:embed="rId6">
            <a:alphaModFix/>
          </a:blip>
          <a:srcRect r="4242"/>
          <a:stretch/>
        </p:blipFill>
        <p:spPr>
          <a:xfrm>
            <a:off x="166425" y="2067650"/>
            <a:ext cx="3333000" cy="160440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74"/>
        <p:cNvGrpSpPr/>
        <p:nvPr/>
      </p:nvGrpSpPr>
      <p:grpSpPr>
        <a:xfrm>
          <a:off x="0" y="0"/>
          <a:ext cx="0" cy="0"/>
          <a:chOff x="0" y="0"/>
          <a:chExt cx="0" cy="0"/>
        </a:xfrm>
      </p:grpSpPr>
      <p:sp>
        <p:nvSpPr>
          <p:cNvPr id="2275" name="Google Shape;2275;p126"/>
          <p:cNvSpPr txBox="1">
            <a:spLocks noGrp="1"/>
          </p:cNvSpPr>
          <p:nvPr>
            <p:ph type="title"/>
          </p:nvPr>
        </p:nvSpPr>
        <p:spPr>
          <a:xfrm>
            <a:off x="711775" y="496066"/>
            <a:ext cx="77040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ru"/>
              <a:t>Results</a:t>
            </a:r>
            <a:endParaRPr/>
          </a:p>
        </p:txBody>
      </p:sp>
      <p:pic>
        <p:nvPicPr>
          <p:cNvPr id="2276" name="Google Shape;2276;p126"/>
          <p:cNvPicPr preferRelativeResize="0"/>
          <p:nvPr/>
        </p:nvPicPr>
        <p:blipFill rotWithShape="1">
          <a:blip r:embed="rId4">
            <a:alphaModFix amt="50000"/>
          </a:blip>
          <a:srcRect b="31210"/>
          <a:stretch/>
        </p:blipFill>
        <p:spPr>
          <a:xfrm>
            <a:off x="772911" y="191285"/>
            <a:ext cx="920224" cy="166150"/>
          </a:xfrm>
          <a:prstGeom prst="rect">
            <a:avLst/>
          </a:prstGeom>
          <a:noFill/>
          <a:ln>
            <a:noFill/>
          </a:ln>
        </p:spPr>
      </p:pic>
      <p:sp>
        <p:nvSpPr>
          <p:cNvPr id="2277" name="Google Shape;2277;p1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ru"/>
              <a:t>21</a:t>
            </a:fld>
            <a:endParaRPr/>
          </a:p>
        </p:txBody>
      </p:sp>
      <p:pic>
        <p:nvPicPr>
          <p:cNvPr id="2278" name="Google Shape;2278;p126"/>
          <p:cNvPicPr preferRelativeResize="0"/>
          <p:nvPr/>
        </p:nvPicPr>
        <p:blipFill rotWithShape="1">
          <a:blip r:embed="rId5">
            <a:alphaModFix/>
          </a:blip>
          <a:srcRect t="17341" b="19531"/>
          <a:stretch/>
        </p:blipFill>
        <p:spPr>
          <a:xfrm>
            <a:off x="205750" y="985200"/>
            <a:ext cx="8786799" cy="1945450"/>
          </a:xfrm>
          <a:prstGeom prst="rect">
            <a:avLst/>
          </a:prstGeom>
          <a:noFill/>
          <a:ln>
            <a:noFill/>
          </a:ln>
        </p:spPr>
      </p:pic>
      <p:pic>
        <p:nvPicPr>
          <p:cNvPr id="2279" name="Google Shape;2279;p126"/>
          <p:cNvPicPr preferRelativeResize="0"/>
          <p:nvPr/>
        </p:nvPicPr>
        <p:blipFill rotWithShape="1">
          <a:blip r:embed="rId6">
            <a:alphaModFix/>
          </a:blip>
          <a:srcRect t="16918" r="1254" b="16290"/>
          <a:stretch/>
        </p:blipFill>
        <p:spPr>
          <a:xfrm>
            <a:off x="205750" y="2930650"/>
            <a:ext cx="8786799" cy="19454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83"/>
        <p:cNvGrpSpPr/>
        <p:nvPr/>
      </p:nvGrpSpPr>
      <p:grpSpPr>
        <a:xfrm>
          <a:off x="0" y="0"/>
          <a:ext cx="0" cy="0"/>
          <a:chOff x="0" y="0"/>
          <a:chExt cx="0" cy="0"/>
        </a:xfrm>
      </p:grpSpPr>
      <p:sp>
        <p:nvSpPr>
          <p:cNvPr id="2284" name="Google Shape;2284;p127"/>
          <p:cNvSpPr txBox="1">
            <a:spLocks noGrp="1"/>
          </p:cNvSpPr>
          <p:nvPr>
            <p:ph type="subTitle" idx="1"/>
          </p:nvPr>
        </p:nvSpPr>
        <p:spPr>
          <a:xfrm>
            <a:off x="624200" y="1935475"/>
            <a:ext cx="2881500" cy="1913100"/>
          </a:xfrm>
          <a:prstGeom prst="rect">
            <a:avLst/>
          </a:prstGeom>
        </p:spPr>
        <p:txBody>
          <a:bodyPr spcFirstLastPara="1" wrap="square" lIns="91425" tIns="91425" rIns="91425" bIns="91425" anchor="ctr" anchorCtr="0">
            <a:noAutofit/>
          </a:bodyPr>
          <a:lstStyle/>
          <a:p>
            <a:pPr marL="457200" lvl="0" indent="-330200" algn="l" rtl="0">
              <a:spcBef>
                <a:spcPts val="0"/>
              </a:spcBef>
              <a:spcAft>
                <a:spcPts val="0"/>
              </a:spcAft>
              <a:buSzPts val="1600"/>
              <a:buChar char="❖"/>
            </a:pPr>
            <a:r>
              <a:rPr lang="ru" sz="1600"/>
              <a:t>Comparison between Randomised svd and exact svd in terms of time complexity.</a:t>
            </a:r>
            <a:endParaRPr sz="1600"/>
          </a:p>
          <a:p>
            <a:pPr marL="457200" lvl="0" indent="-330200" algn="l" rtl="0">
              <a:spcBef>
                <a:spcPts val="0"/>
              </a:spcBef>
              <a:spcAft>
                <a:spcPts val="0"/>
              </a:spcAft>
              <a:buSzPts val="1600"/>
              <a:buChar char="❖"/>
            </a:pPr>
            <a:r>
              <a:rPr lang="ru" sz="1600"/>
              <a:t>Randomised svd is computationally efficient.</a:t>
            </a:r>
            <a:endParaRPr sz="1600"/>
          </a:p>
        </p:txBody>
      </p:sp>
      <p:sp>
        <p:nvSpPr>
          <p:cNvPr id="2285" name="Google Shape;2285;p127"/>
          <p:cNvSpPr txBox="1">
            <a:spLocks noGrp="1"/>
          </p:cNvSpPr>
          <p:nvPr>
            <p:ph type="title"/>
          </p:nvPr>
        </p:nvSpPr>
        <p:spPr>
          <a:xfrm>
            <a:off x="720000" y="1032550"/>
            <a:ext cx="24792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ru" sz="2400"/>
              <a:t>continue…</a:t>
            </a:r>
            <a:endParaRPr sz="2400"/>
          </a:p>
        </p:txBody>
      </p:sp>
      <p:sp>
        <p:nvSpPr>
          <p:cNvPr id="2286" name="Google Shape;2286;p1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ru"/>
              <a:t>22</a:t>
            </a:fld>
            <a:endParaRPr/>
          </a:p>
        </p:txBody>
      </p:sp>
      <p:pic>
        <p:nvPicPr>
          <p:cNvPr id="2287" name="Google Shape;2287;p127"/>
          <p:cNvPicPr preferRelativeResize="0"/>
          <p:nvPr/>
        </p:nvPicPr>
        <p:blipFill>
          <a:blip r:embed="rId3">
            <a:alphaModFix/>
          </a:blip>
          <a:stretch>
            <a:fillRect/>
          </a:stretch>
        </p:blipFill>
        <p:spPr>
          <a:xfrm>
            <a:off x="3826575" y="572225"/>
            <a:ext cx="4876651" cy="3999551"/>
          </a:xfrm>
          <a:prstGeom prst="rect">
            <a:avLst/>
          </a:prstGeom>
          <a:noFill/>
          <a:ln>
            <a:noFill/>
          </a:ln>
        </p:spPr>
      </p:pic>
      <p:pic>
        <p:nvPicPr>
          <p:cNvPr id="2288" name="Google Shape;2288;p127"/>
          <p:cNvPicPr preferRelativeResize="0"/>
          <p:nvPr/>
        </p:nvPicPr>
        <p:blipFill rotWithShape="1">
          <a:blip r:embed="rId4">
            <a:alphaModFix amt="50000"/>
          </a:blip>
          <a:srcRect b="31210"/>
          <a:stretch/>
        </p:blipFill>
        <p:spPr>
          <a:xfrm>
            <a:off x="772911" y="191285"/>
            <a:ext cx="920224" cy="166150"/>
          </a:xfrm>
          <a:prstGeom prst="rect">
            <a:avLst/>
          </a:prstGeom>
          <a:noFill/>
          <a:ln>
            <a:noFill/>
          </a:ln>
        </p:spPr>
      </p:pic>
      <p:sp>
        <p:nvSpPr>
          <p:cNvPr id="2289" name="Google Shape;2289;p127"/>
          <p:cNvSpPr txBox="1">
            <a:spLocks noGrp="1"/>
          </p:cNvSpPr>
          <p:nvPr>
            <p:ph type="title"/>
          </p:nvPr>
        </p:nvSpPr>
        <p:spPr>
          <a:xfrm>
            <a:off x="711775" y="496066"/>
            <a:ext cx="77040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ru"/>
              <a:t>Results</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93"/>
        <p:cNvGrpSpPr/>
        <p:nvPr/>
      </p:nvGrpSpPr>
      <p:grpSpPr>
        <a:xfrm>
          <a:off x="0" y="0"/>
          <a:ext cx="0" cy="0"/>
          <a:chOff x="0" y="0"/>
          <a:chExt cx="0" cy="0"/>
        </a:xfrm>
      </p:grpSpPr>
      <p:sp>
        <p:nvSpPr>
          <p:cNvPr id="2294" name="Google Shape;2294;p128"/>
          <p:cNvSpPr txBox="1">
            <a:spLocks noGrp="1"/>
          </p:cNvSpPr>
          <p:nvPr>
            <p:ph type="title"/>
          </p:nvPr>
        </p:nvSpPr>
        <p:spPr>
          <a:xfrm>
            <a:off x="4949400" y="2385675"/>
            <a:ext cx="3218700" cy="1645800"/>
          </a:xfrm>
          <a:prstGeom prst="rect">
            <a:avLst/>
          </a:prstGeom>
        </p:spPr>
        <p:txBody>
          <a:bodyPr spcFirstLastPara="1" wrap="square" lIns="91425" tIns="182875" rIns="91425" bIns="91425" anchor="ctr" anchorCtr="0">
            <a:noAutofit/>
          </a:bodyPr>
          <a:lstStyle/>
          <a:p>
            <a:pPr marL="0" lvl="0" indent="0" algn="l" rtl="0">
              <a:spcBef>
                <a:spcPts val="0"/>
              </a:spcBef>
              <a:spcAft>
                <a:spcPts val="0"/>
              </a:spcAft>
              <a:buNone/>
            </a:pPr>
            <a:r>
              <a:rPr lang="ru"/>
              <a:t>Conclusion</a:t>
            </a:r>
            <a:endParaRPr/>
          </a:p>
        </p:txBody>
      </p:sp>
      <p:sp>
        <p:nvSpPr>
          <p:cNvPr id="2295" name="Google Shape;2295;p128"/>
          <p:cNvSpPr txBox="1">
            <a:spLocks noGrp="1"/>
          </p:cNvSpPr>
          <p:nvPr>
            <p:ph type="title" idx="2"/>
          </p:nvPr>
        </p:nvSpPr>
        <p:spPr>
          <a:xfrm>
            <a:off x="4949400" y="540000"/>
            <a:ext cx="1463100" cy="1539900"/>
          </a:xfrm>
          <a:prstGeom prst="rect">
            <a:avLst/>
          </a:prstGeom>
        </p:spPr>
        <p:txBody>
          <a:bodyPr spcFirstLastPara="1" wrap="square" lIns="0" tIns="182875" rIns="0" bIns="0" anchor="ctr" anchorCtr="0">
            <a:noAutofit/>
          </a:bodyPr>
          <a:lstStyle/>
          <a:p>
            <a:pPr marL="0" lvl="0" indent="0" algn="l" rtl="0">
              <a:spcBef>
                <a:spcPts val="0"/>
              </a:spcBef>
              <a:spcAft>
                <a:spcPts val="0"/>
              </a:spcAft>
              <a:buNone/>
            </a:pPr>
            <a:r>
              <a:rPr lang="ru"/>
              <a:t>04</a:t>
            </a:r>
            <a:endParaRPr/>
          </a:p>
        </p:txBody>
      </p:sp>
      <p:sp>
        <p:nvSpPr>
          <p:cNvPr id="2296" name="Google Shape;2296;p128"/>
          <p:cNvSpPr txBox="1"/>
          <p:nvPr/>
        </p:nvSpPr>
        <p:spPr>
          <a:xfrm>
            <a:off x="6960900" y="4827750"/>
            <a:ext cx="1463100" cy="915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ru" sz="1000">
                <a:solidFill>
                  <a:srgbClr val="191919"/>
                </a:solidFill>
                <a:latin typeface="Anaheim"/>
                <a:ea typeface="Anaheim"/>
                <a:cs typeface="Anaheim"/>
                <a:sym typeface="Anaheim"/>
              </a:rPr>
              <a:t>50MM F-0.95</a:t>
            </a:r>
            <a:endParaRPr sz="1000">
              <a:solidFill>
                <a:srgbClr val="191919"/>
              </a:solidFill>
              <a:latin typeface="Anaheim"/>
              <a:ea typeface="Anaheim"/>
              <a:cs typeface="Anaheim"/>
              <a:sym typeface="Anaheim"/>
            </a:endParaRPr>
          </a:p>
        </p:txBody>
      </p:sp>
      <p:sp>
        <p:nvSpPr>
          <p:cNvPr id="2297" name="Google Shape;2297;p128"/>
          <p:cNvSpPr/>
          <p:nvPr/>
        </p:nvSpPr>
        <p:spPr>
          <a:xfrm>
            <a:off x="711775" y="540000"/>
            <a:ext cx="4063500" cy="406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98" name="Google Shape;2298;p128"/>
          <p:cNvPicPr preferRelativeResize="0"/>
          <p:nvPr/>
        </p:nvPicPr>
        <p:blipFill rotWithShape="1">
          <a:blip r:embed="rId4">
            <a:alphaModFix/>
          </a:blip>
          <a:srcRect l="13143" t="2476" r="14877" b="25545"/>
          <a:stretch/>
        </p:blipFill>
        <p:spPr>
          <a:xfrm>
            <a:off x="1203209" y="1003434"/>
            <a:ext cx="3080700" cy="3080700"/>
          </a:xfrm>
          <a:prstGeom prst="ellipse">
            <a:avLst/>
          </a:prstGeom>
          <a:noFill/>
          <a:ln>
            <a:noFill/>
          </a:ln>
        </p:spPr>
      </p:pic>
      <p:grpSp>
        <p:nvGrpSpPr>
          <p:cNvPr id="2299" name="Google Shape;2299;p128"/>
          <p:cNvGrpSpPr/>
          <p:nvPr/>
        </p:nvGrpSpPr>
        <p:grpSpPr>
          <a:xfrm>
            <a:off x="998124" y="2749656"/>
            <a:ext cx="3491115" cy="1564380"/>
            <a:chOff x="1446300" y="238025"/>
            <a:chExt cx="4726025" cy="2074225"/>
          </a:xfrm>
        </p:grpSpPr>
        <p:sp>
          <p:nvSpPr>
            <p:cNvPr id="2300" name="Google Shape;2300;p128"/>
            <p:cNvSpPr/>
            <p:nvPr/>
          </p:nvSpPr>
          <p:spPr>
            <a:xfrm>
              <a:off x="1446300" y="257075"/>
              <a:ext cx="101875" cy="56750"/>
            </a:xfrm>
            <a:custGeom>
              <a:avLst/>
              <a:gdLst/>
              <a:ahLst/>
              <a:cxnLst/>
              <a:rect l="l" t="t" r="r" b="b"/>
              <a:pathLst>
                <a:path w="4075" h="2270" extrusionOk="0">
                  <a:moveTo>
                    <a:pt x="3801" y="0"/>
                  </a:moveTo>
                  <a:lnTo>
                    <a:pt x="1965" y="32"/>
                  </a:lnTo>
                  <a:cubicBezTo>
                    <a:pt x="2005" y="167"/>
                    <a:pt x="2052" y="331"/>
                    <a:pt x="2085" y="547"/>
                  </a:cubicBezTo>
                  <a:cubicBezTo>
                    <a:pt x="2201" y="1293"/>
                    <a:pt x="1903" y="1668"/>
                    <a:pt x="1418" y="1749"/>
                  </a:cubicBezTo>
                  <a:cubicBezTo>
                    <a:pt x="1373" y="1756"/>
                    <a:pt x="1329" y="1759"/>
                    <a:pt x="1286" y="1759"/>
                  </a:cubicBezTo>
                  <a:cubicBezTo>
                    <a:pt x="854" y="1759"/>
                    <a:pt x="537" y="1422"/>
                    <a:pt x="471" y="987"/>
                  </a:cubicBezTo>
                  <a:cubicBezTo>
                    <a:pt x="420" y="644"/>
                    <a:pt x="490" y="320"/>
                    <a:pt x="555" y="153"/>
                  </a:cubicBezTo>
                  <a:lnTo>
                    <a:pt x="150" y="84"/>
                  </a:lnTo>
                  <a:cubicBezTo>
                    <a:pt x="63" y="281"/>
                    <a:pt x="1" y="644"/>
                    <a:pt x="63" y="1053"/>
                  </a:cubicBezTo>
                  <a:cubicBezTo>
                    <a:pt x="176" y="1790"/>
                    <a:pt x="712" y="2270"/>
                    <a:pt x="1358" y="2270"/>
                  </a:cubicBezTo>
                  <a:cubicBezTo>
                    <a:pt x="1423" y="2270"/>
                    <a:pt x="1490" y="2265"/>
                    <a:pt x="1557" y="2255"/>
                  </a:cubicBezTo>
                  <a:cubicBezTo>
                    <a:pt x="2030" y="2182"/>
                    <a:pt x="2314" y="1890"/>
                    <a:pt x="2438" y="1570"/>
                  </a:cubicBezTo>
                  <a:cubicBezTo>
                    <a:pt x="2541" y="1319"/>
                    <a:pt x="2559" y="1020"/>
                    <a:pt x="2515" y="732"/>
                  </a:cubicBezTo>
                  <a:cubicBezTo>
                    <a:pt x="2494" y="594"/>
                    <a:pt x="2472" y="513"/>
                    <a:pt x="2445" y="429"/>
                  </a:cubicBezTo>
                  <a:lnTo>
                    <a:pt x="3429" y="426"/>
                  </a:lnTo>
                  <a:lnTo>
                    <a:pt x="3648" y="1858"/>
                  </a:lnTo>
                  <a:lnTo>
                    <a:pt x="4074" y="1792"/>
                  </a:lnTo>
                  <a:lnTo>
                    <a:pt x="38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128"/>
            <p:cNvSpPr/>
            <p:nvPr/>
          </p:nvSpPr>
          <p:spPr>
            <a:xfrm>
              <a:off x="1464900" y="359100"/>
              <a:ext cx="104025" cy="66775"/>
            </a:xfrm>
            <a:custGeom>
              <a:avLst/>
              <a:gdLst/>
              <a:ahLst/>
              <a:cxnLst/>
              <a:rect l="l" t="t" r="r" b="b"/>
              <a:pathLst>
                <a:path w="4161" h="2671" extrusionOk="0">
                  <a:moveTo>
                    <a:pt x="2613" y="500"/>
                  </a:moveTo>
                  <a:cubicBezTo>
                    <a:pt x="3197" y="500"/>
                    <a:pt x="3543" y="700"/>
                    <a:pt x="3607" y="1026"/>
                  </a:cubicBezTo>
                  <a:cubicBezTo>
                    <a:pt x="3712" y="1547"/>
                    <a:pt x="3162" y="1900"/>
                    <a:pt x="2248" y="2087"/>
                  </a:cubicBezTo>
                  <a:cubicBezTo>
                    <a:pt x="1968" y="2144"/>
                    <a:pt x="1714" y="2173"/>
                    <a:pt x="1493" y="2173"/>
                  </a:cubicBezTo>
                  <a:cubicBezTo>
                    <a:pt x="962" y="2173"/>
                    <a:pt x="618" y="2005"/>
                    <a:pt x="543" y="1642"/>
                  </a:cubicBezTo>
                  <a:cubicBezTo>
                    <a:pt x="452" y="1183"/>
                    <a:pt x="941" y="775"/>
                    <a:pt x="1906" y="578"/>
                  </a:cubicBezTo>
                  <a:cubicBezTo>
                    <a:pt x="2170" y="525"/>
                    <a:pt x="2406" y="500"/>
                    <a:pt x="2613" y="500"/>
                  </a:cubicBezTo>
                  <a:close/>
                  <a:moveTo>
                    <a:pt x="2513" y="0"/>
                  </a:moveTo>
                  <a:cubicBezTo>
                    <a:pt x="2298" y="0"/>
                    <a:pt x="2064" y="25"/>
                    <a:pt x="1811" y="76"/>
                  </a:cubicBezTo>
                  <a:cubicBezTo>
                    <a:pt x="583" y="334"/>
                    <a:pt x="1" y="965"/>
                    <a:pt x="149" y="1690"/>
                  </a:cubicBezTo>
                  <a:cubicBezTo>
                    <a:pt x="280" y="2330"/>
                    <a:pt x="787" y="2670"/>
                    <a:pt x="1601" y="2670"/>
                  </a:cubicBezTo>
                  <a:cubicBezTo>
                    <a:pt x="1834" y="2670"/>
                    <a:pt x="2091" y="2642"/>
                    <a:pt x="2372" y="2586"/>
                  </a:cubicBezTo>
                  <a:cubicBezTo>
                    <a:pt x="3556" y="2345"/>
                    <a:pt x="4161" y="1759"/>
                    <a:pt x="4004" y="975"/>
                  </a:cubicBezTo>
                  <a:cubicBezTo>
                    <a:pt x="3883" y="375"/>
                    <a:pt x="3353" y="0"/>
                    <a:pt x="2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128"/>
            <p:cNvSpPr/>
            <p:nvPr/>
          </p:nvSpPr>
          <p:spPr>
            <a:xfrm>
              <a:off x="1487950" y="466000"/>
              <a:ext cx="118950" cy="115325"/>
            </a:xfrm>
            <a:custGeom>
              <a:avLst/>
              <a:gdLst/>
              <a:ahLst/>
              <a:cxnLst/>
              <a:rect l="l" t="t" r="r" b="b"/>
              <a:pathLst>
                <a:path w="4758" h="4613" extrusionOk="0">
                  <a:moveTo>
                    <a:pt x="3873" y="0"/>
                  </a:moveTo>
                  <a:lnTo>
                    <a:pt x="0" y="728"/>
                  </a:lnTo>
                  <a:lnTo>
                    <a:pt x="124" y="1199"/>
                  </a:lnTo>
                  <a:lnTo>
                    <a:pt x="1781" y="871"/>
                  </a:lnTo>
                  <a:cubicBezTo>
                    <a:pt x="2361" y="758"/>
                    <a:pt x="3005" y="619"/>
                    <a:pt x="3483" y="506"/>
                  </a:cubicBezTo>
                  <a:lnTo>
                    <a:pt x="3483" y="518"/>
                  </a:lnTo>
                  <a:cubicBezTo>
                    <a:pt x="3061" y="743"/>
                    <a:pt x="2609" y="1024"/>
                    <a:pt x="2121" y="1345"/>
                  </a:cubicBezTo>
                  <a:lnTo>
                    <a:pt x="470" y="2433"/>
                  </a:lnTo>
                  <a:lnTo>
                    <a:pt x="569" y="2805"/>
                  </a:lnTo>
                  <a:lnTo>
                    <a:pt x="2590" y="2995"/>
                  </a:lnTo>
                  <a:cubicBezTo>
                    <a:pt x="3166" y="3050"/>
                    <a:pt x="3680" y="3082"/>
                    <a:pt x="4161" y="3093"/>
                  </a:cubicBezTo>
                  <a:lnTo>
                    <a:pt x="4164" y="3111"/>
                  </a:lnTo>
                  <a:cubicBezTo>
                    <a:pt x="3691" y="3232"/>
                    <a:pt x="3061" y="3432"/>
                    <a:pt x="2536" y="3600"/>
                  </a:cubicBezTo>
                  <a:lnTo>
                    <a:pt x="893" y="4131"/>
                  </a:lnTo>
                  <a:lnTo>
                    <a:pt x="1016" y="4612"/>
                  </a:lnTo>
                  <a:lnTo>
                    <a:pt x="4758" y="3378"/>
                  </a:lnTo>
                  <a:lnTo>
                    <a:pt x="4594" y="2751"/>
                  </a:lnTo>
                  <a:lnTo>
                    <a:pt x="2580" y="2557"/>
                  </a:lnTo>
                  <a:cubicBezTo>
                    <a:pt x="2087" y="2516"/>
                    <a:pt x="1656" y="2492"/>
                    <a:pt x="1267" y="2492"/>
                  </a:cubicBezTo>
                  <a:cubicBezTo>
                    <a:pt x="1241" y="2492"/>
                    <a:pt x="1216" y="2492"/>
                    <a:pt x="1191" y="2492"/>
                  </a:cubicBezTo>
                  <a:lnTo>
                    <a:pt x="1188" y="2474"/>
                  </a:lnTo>
                  <a:cubicBezTo>
                    <a:pt x="1556" y="2277"/>
                    <a:pt x="1942" y="2036"/>
                    <a:pt x="2368" y="1756"/>
                  </a:cubicBezTo>
                  <a:lnTo>
                    <a:pt x="4036" y="623"/>
                  </a:lnTo>
                  <a:lnTo>
                    <a:pt x="38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128"/>
            <p:cNvSpPr/>
            <p:nvPr/>
          </p:nvSpPr>
          <p:spPr>
            <a:xfrm>
              <a:off x="1529275" y="610425"/>
              <a:ext cx="123100" cy="119700"/>
            </a:xfrm>
            <a:custGeom>
              <a:avLst/>
              <a:gdLst/>
              <a:ahLst/>
              <a:cxnLst/>
              <a:rect l="l" t="t" r="r" b="b"/>
              <a:pathLst>
                <a:path w="4924" h="4788" extrusionOk="0">
                  <a:moveTo>
                    <a:pt x="3819" y="1"/>
                  </a:moveTo>
                  <a:lnTo>
                    <a:pt x="1" y="981"/>
                  </a:lnTo>
                  <a:lnTo>
                    <a:pt x="154" y="1440"/>
                  </a:lnTo>
                  <a:lnTo>
                    <a:pt x="1786" y="1011"/>
                  </a:lnTo>
                  <a:cubicBezTo>
                    <a:pt x="2358" y="858"/>
                    <a:pt x="2992" y="675"/>
                    <a:pt x="3462" y="530"/>
                  </a:cubicBezTo>
                  <a:lnTo>
                    <a:pt x="3466" y="540"/>
                  </a:lnTo>
                  <a:cubicBezTo>
                    <a:pt x="3057" y="795"/>
                    <a:pt x="2624" y="1105"/>
                    <a:pt x="2158" y="1458"/>
                  </a:cubicBezTo>
                  <a:lnTo>
                    <a:pt x="584" y="2653"/>
                  </a:lnTo>
                  <a:lnTo>
                    <a:pt x="705" y="3017"/>
                  </a:lnTo>
                  <a:lnTo>
                    <a:pt x="2733" y="3072"/>
                  </a:lnTo>
                  <a:cubicBezTo>
                    <a:pt x="3023" y="3081"/>
                    <a:pt x="3296" y="3086"/>
                    <a:pt x="3557" y="3086"/>
                  </a:cubicBezTo>
                  <a:cubicBezTo>
                    <a:pt x="3818" y="3086"/>
                    <a:pt x="4066" y="3081"/>
                    <a:pt x="4307" y="3072"/>
                  </a:cubicBezTo>
                  <a:lnTo>
                    <a:pt x="4315" y="3087"/>
                  </a:lnTo>
                  <a:cubicBezTo>
                    <a:pt x="3844" y="3236"/>
                    <a:pt x="3232" y="3476"/>
                    <a:pt x="2723" y="3681"/>
                  </a:cubicBezTo>
                  <a:lnTo>
                    <a:pt x="1116" y="4318"/>
                  </a:lnTo>
                  <a:lnTo>
                    <a:pt x="1273" y="4788"/>
                  </a:lnTo>
                  <a:lnTo>
                    <a:pt x="4923" y="3313"/>
                  </a:lnTo>
                  <a:lnTo>
                    <a:pt x="4719" y="2701"/>
                  </a:lnTo>
                  <a:lnTo>
                    <a:pt x="2694" y="2639"/>
                  </a:lnTo>
                  <a:cubicBezTo>
                    <a:pt x="2526" y="2635"/>
                    <a:pt x="2365" y="2633"/>
                    <a:pt x="2210" y="2633"/>
                  </a:cubicBezTo>
                  <a:cubicBezTo>
                    <a:pt x="1882" y="2633"/>
                    <a:pt x="1583" y="2642"/>
                    <a:pt x="1305" y="2664"/>
                  </a:cubicBezTo>
                  <a:lnTo>
                    <a:pt x="1302" y="2646"/>
                  </a:lnTo>
                  <a:cubicBezTo>
                    <a:pt x="1655" y="2423"/>
                    <a:pt x="2023" y="2158"/>
                    <a:pt x="2431" y="1852"/>
                  </a:cubicBezTo>
                  <a:lnTo>
                    <a:pt x="4023" y="613"/>
                  </a:lnTo>
                  <a:lnTo>
                    <a:pt x="38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128"/>
            <p:cNvSpPr/>
            <p:nvPr/>
          </p:nvSpPr>
          <p:spPr>
            <a:xfrm>
              <a:off x="1606875" y="808450"/>
              <a:ext cx="111250" cy="67050"/>
            </a:xfrm>
            <a:custGeom>
              <a:avLst/>
              <a:gdLst/>
              <a:ahLst/>
              <a:cxnLst/>
              <a:rect l="l" t="t" r="r" b="b"/>
              <a:pathLst>
                <a:path w="4450" h="2682" extrusionOk="0">
                  <a:moveTo>
                    <a:pt x="3612" y="0"/>
                  </a:moveTo>
                  <a:lnTo>
                    <a:pt x="1" y="1556"/>
                  </a:lnTo>
                  <a:lnTo>
                    <a:pt x="205" y="2022"/>
                  </a:lnTo>
                  <a:lnTo>
                    <a:pt x="1837" y="1315"/>
                  </a:lnTo>
                  <a:lnTo>
                    <a:pt x="2427" y="2681"/>
                  </a:lnTo>
                  <a:lnTo>
                    <a:pt x="2813" y="2514"/>
                  </a:lnTo>
                  <a:lnTo>
                    <a:pt x="2223" y="1151"/>
                  </a:lnTo>
                  <a:lnTo>
                    <a:pt x="3422" y="634"/>
                  </a:lnTo>
                  <a:lnTo>
                    <a:pt x="4059" y="2109"/>
                  </a:lnTo>
                  <a:lnTo>
                    <a:pt x="4449" y="1942"/>
                  </a:lnTo>
                  <a:lnTo>
                    <a:pt x="36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28"/>
            <p:cNvSpPr/>
            <p:nvPr/>
          </p:nvSpPr>
          <p:spPr>
            <a:xfrm>
              <a:off x="1679550" y="921200"/>
              <a:ext cx="24175" cy="36625"/>
            </a:xfrm>
            <a:custGeom>
              <a:avLst/>
              <a:gdLst/>
              <a:ahLst/>
              <a:cxnLst/>
              <a:rect l="l" t="t" r="r" b="b"/>
              <a:pathLst>
                <a:path w="967" h="1465" extrusionOk="0">
                  <a:moveTo>
                    <a:pt x="344" y="0"/>
                  </a:moveTo>
                  <a:lnTo>
                    <a:pt x="1" y="165"/>
                  </a:lnTo>
                  <a:lnTo>
                    <a:pt x="624" y="1465"/>
                  </a:lnTo>
                  <a:lnTo>
                    <a:pt x="967" y="1301"/>
                  </a:lnTo>
                  <a:lnTo>
                    <a:pt x="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128"/>
            <p:cNvSpPr/>
            <p:nvPr/>
          </p:nvSpPr>
          <p:spPr>
            <a:xfrm>
              <a:off x="1689400" y="983700"/>
              <a:ext cx="105400" cy="75450"/>
            </a:xfrm>
            <a:custGeom>
              <a:avLst/>
              <a:gdLst/>
              <a:ahLst/>
              <a:cxnLst/>
              <a:rect l="l" t="t" r="r" b="b"/>
              <a:pathLst>
                <a:path w="4216" h="3018" extrusionOk="0">
                  <a:moveTo>
                    <a:pt x="2872" y="469"/>
                  </a:moveTo>
                  <a:cubicBezTo>
                    <a:pt x="3166" y="469"/>
                    <a:pt x="3373" y="576"/>
                    <a:pt x="3476" y="772"/>
                  </a:cubicBezTo>
                  <a:cubicBezTo>
                    <a:pt x="3728" y="1241"/>
                    <a:pt x="3297" y="1737"/>
                    <a:pt x="2475" y="2174"/>
                  </a:cubicBezTo>
                  <a:cubicBezTo>
                    <a:pt x="2017" y="2418"/>
                    <a:pt x="1616" y="2550"/>
                    <a:pt x="1305" y="2550"/>
                  </a:cubicBezTo>
                  <a:cubicBezTo>
                    <a:pt x="1033" y="2550"/>
                    <a:pt x="828" y="2449"/>
                    <a:pt x="715" y="2233"/>
                  </a:cubicBezTo>
                  <a:cubicBezTo>
                    <a:pt x="496" y="1821"/>
                    <a:pt x="846" y="1289"/>
                    <a:pt x="1717" y="826"/>
                  </a:cubicBezTo>
                  <a:cubicBezTo>
                    <a:pt x="2179" y="581"/>
                    <a:pt x="2571" y="469"/>
                    <a:pt x="2872" y="469"/>
                  </a:cubicBezTo>
                  <a:close/>
                  <a:moveTo>
                    <a:pt x="2756" y="0"/>
                  </a:moveTo>
                  <a:cubicBezTo>
                    <a:pt x="2389" y="0"/>
                    <a:pt x="1959" y="118"/>
                    <a:pt x="1483" y="371"/>
                  </a:cubicBezTo>
                  <a:cubicBezTo>
                    <a:pt x="380" y="969"/>
                    <a:pt x="0" y="1737"/>
                    <a:pt x="350" y="2393"/>
                  </a:cubicBezTo>
                  <a:cubicBezTo>
                    <a:pt x="570" y="2806"/>
                    <a:pt x="933" y="3017"/>
                    <a:pt x="1409" y="3017"/>
                  </a:cubicBezTo>
                  <a:cubicBezTo>
                    <a:pt x="1785" y="3017"/>
                    <a:pt x="2231" y="2886"/>
                    <a:pt x="2733" y="2619"/>
                  </a:cubicBezTo>
                  <a:cubicBezTo>
                    <a:pt x="3800" y="2054"/>
                    <a:pt x="4216" y="1318"/>
                    <a:pt x="3840" y="611"/>
                  </a:cubicBezTo>
                  <a:cubicBezTo>
                    <a:pt x="3633" y="218"/>
                    <a:pt x="3254" y="0"/>
                    <a:pt x="2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28"/>
            <p:cNvSpPr/>
            <p:nvPr/>
          </p:nvSpPr>
          <p:spPr>
            <a:xfrm>
              <a:off x="1740050" y="1110100"/>
              <a:ext cx="21075" cy="17950"/>
            </a:xfrm>
            <a:custGeom>
              <a:avLst/>
              <a:gdLst/>
              <a:ahLst/>
              <a:cxnLst/>
              <a:rect l="l" t="t" r="r" b="b"/>
              <a:pathLst>
                <a:path w="843" h="718" extrusionOk="0">
                  <a:moveTo>
                    <a:pt x="447" y="1"/>
                  </a:moveTo>
                  <a:cubicBezTo>
                    <a:pt x="382" y="1"/>
                    <a:pt x="314" y="19"/>
                    <a:pt x="248" y="58"/>
                  </a:cubicBezTo>
                  <a:cubicBezTo>
                    <a:pt x="66" y="164"/>
                    <a:pt x="0" y="364"/>
                    <a:pt x="102" y="539"/>
                  </a:cubicBezTo>
                  <a:cubicBezTo>
                    <a:pt x="170" y="659"/>
                    <a:pt x="276" y="718"/>
                    <a:pt x="391" y="718"/>
                  </a:cubicBezTo>
                  <a:cubicBezTo>
                    <a:pt x="458" y="718"/>
                    <a:pt x="527" y="698"/>
                    <a:pt x="594" y="659"/>
                  </a:cubicBezTo>
                  <a:cubicBezTo>
                    <a:pt x="784" y="550"/>
                    <a:pt x="842" y="353"/>
                    <a:pt x="740" y="175"/>
                  </a:cubicBezTo>
                  <a:cubicBezTo>
                    <a:pt x="674" y="62"/>
                    <a:pt x="565" y="1"/>
                    <a:pt x="4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28"/>
            <p:cNvSpPr/>
            <p:nvPr/>
          </p:nvSpPr>
          <p:spPr>
            <a:xfrm>
              <a:off x="1776200" y="1133125"/>
              <a:ext cx="106125" cy="74100"/>
            </a:xfrm>
            <a:custGeom>
              <a:avLst/>
              <a:gdLst/>
              <a:ahLst/>
              <a:cxnLst/>
              <a:rect l="l" t="t" r="r" b="b"/>
              <a:pathLst>
                <a:path w="4245" h="2964" extrusionOk="0">
                  <a:moveTo>
                    <a:pt x="2880" y="451"/>
                  </a:moveTo>
                  <a:cubicBezTo>
                    <a:pt x="3128" y="451"/>
                    <a:pt x="3346" y="560"/>
                    <a:pt x="3479" y="773"/>
                  </a:cubicBezTo>
                  <a:cubicBezTo>
                    <a:pt x="3763" y="1225"/>
                    <a:pt x="3472" y="1694"/>
                    <a:pt x="2926" y="2041"/>
                  </a:cubicBezTo>
                  <a:cubicBezTo>
                    <a:pt x="2857" y="2084"/>
                    <a:pt x="2798" y="2099"/>
                    <a:pt x="2744" y="2099"/>
                  </a:cubicBezTo>
                  <a:cubicBezTo>
                    <a:pt x="2738" y="2099"/>
                    <a:pt x="2731" y="2099"/>
                    <a:pt x="2725" y="2099"/>
                  </a:cubicBezTo>
                  <a:cubicBezTo>
                    <a:pt x="2468" y="2099"/>
                    <a:pt x="2190" y="1964"/>
                    <a:pt x="2011" y="1680"/>
                  </a:cubicBezTo>
                  <a:cubicBezTo>
                    <a:pt x="1774" y="1305"/>
                    <a:pt x="1902" y="886"/>
                    <a:pt x="2299" y="635"/>
                  </a:cubicBezTo>
                  <a:cubicBezTo>
                    <a:pt x="2494" y="512"/>
                    <a:pt x="2695" y="451"/>
                    <a:pt x="2880" y="451"/>
                  </a:cubicBezTo>
                  <a:close/>
                  <a:moveTo>
                    <a:pt x="2755" y="1"/>
                  </a:moveTo>
                  <a:cubicBezTo>
                    <a:pt x="2496" y="1"/>
                    <a:pt x="2233" y="76"/>
                    <a:pt x="2001" y="223"/>
                  </a:cubicBezTo>
                  <a:cubicBezTo>
                    <a:pt x="1454" y="569"/>
                    <a:pt x="1254" y="1214"/>
                    <a:pt x="1618" y="1790"/>
                  </a:cubicBezTo>
                  <a:cubicBezTo>
                    <a:pt x="1818" y="2110"/>
                    <a:pt x="2110" y="2285"/>
                    <a:pt x="2438" y="2325"/>
                  </a:cubicBezTo>
                  <a:lnTo>
                    <a:pt x="2448" y="2340"/>
                  </a:lnTo>
                  <a:cubicBezTo>
                    <a:pt x="2184" y="2455"/>
                    <a:pt x="1936" y="2507"/>
                    <a:pt x="1707" y="2507"/>
                  </a:cubicBezTo>
                  <a:cubicBezTo>
                    <a:pt x="1574" y="2507"/>
                    <a:pt x="1447" y="2489"/>
                    <a:pt x="1327" y="2456"/>
                  </a:cubicBezTo>
                  <a:cubicBezTo>
                    <a:pt x="1039" y="2383"/>
                    <a:pt x="787" y="2212"/>
                    <a:pt x="594" y="1983"/>
                  </a:cubicBezTo>
                  <a:cubicBezTo>
                    <a:pt x="485" y="1844"/>
                    <a:pt x="409" y="1742"/>
                    <a:pt x="358" y="1640"/>
                  </a:cubicBezTo>
                  <a:lnTo>
                    <a:pt x="0" y="1866"/>
                  </a:lnTo>
                  <a:cubicBezTo>
                    <a:pt x="62" y="1972"/>
                    <a:pt x="153" y="2106"/>
                    <a:pt x="281" y="2249"/>
                  </a:cubicBezTo>
                  <a:cubicBezTo>
                    <a:pt x="536" y="2569"/>
                    <a:pt x="900" y="2817"/>
                    <a:pt x="1298" y="2911"/>
                  </a:cubicBezTo>
                  <a:cubicBezTo>
                    <a:pt x="1437" y="2945"/>
                    <a:pt x="1587" y="2963"/>
                    <a:pt x="1746" y="2963"/>
                  </a:cubicBezTo>
                  <a:cubicBezTo>
                    <a:pt x="2162" y="2963"/>
                    <a:pt x="2639" y="2835"/>
                    <a:pt x="3148" y="2511"/>
                  </a:cubicBezTo>
                  <a:cubicBezTo>
                    <a:pt x="3968" y="1993"/>
                    <a:pt x="4244" y="1254"/>
                    <a:pt x="3829" y="598"/>
                  </a:cubicBezTo>
                  <a:cubicBezTo>
                    <a:pt x="3576" y="194"/>
                    <a:pt x="3171" y="1"/>
                    <a:pt x="27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28"/>
            <p:cNvSpPr/>
            <p:nvPr/>
          </p:nvSpPr>
          <p:spPr>
            <a:xfrm>
              <a:off x="1837850" y="1222200"/>
              <a:ext cx="106975" cy="81275"/>
            </a:xfrm>
            <a:custGeom>
              <a:avLst/>
              <a:gdLst/>
              <a:ahLst/>
              <a:cxnLst/>
              <a:rect l="l" t="t" r="r" b="b"/>
              <a:pathLst>
                <a:path w="4279" h="3251" extrusionOk="0">
                  <a:moveTo>
                    <a:pt x="3239" y="1"/>
                  </a:moveTo>
                  <a:lnTo>
                    <a:pt x="1608" y="842"/>
                  </a:lnTo>
                  <a:cubicBezTo>
                    <a:pt x="1702" y="948"/>
                    <a:pt x="1819" y="1072"/>
                    <a:pt x="1939" y="1250"/>
                  </a:cubicBezTo>
                  <a:cubicBezTo>
                    <a:pt x="2376" y="1874"/>
                    <a:pt x="2274" y="2340"/>
                    <a:pt x="1877" y="2624"/>
                  </a:cubicBezTo>
                  <a:cubicBezTo>
                    <a:pt x="1730" y="2727"/>
                    <a:pt x="1573" y="2774"/>
                    <a:pt x="1419" y="2774"/>
                  </a:cubicBezTo>
                  <a:cubicBezTo>
                    <a:pt x="1138" y="2774"/>
                    <a:pt x="868" y="2618"/>
                    <a:pt x="690" y="2361"/>
                  </a:cubicBezTo>
                  <a:cubicBezTo>
                    <a:pt x="493" y="2077"/>
                    <a:pt x="409" y="1756"/>
                    <a:pt x="394" y="1575"/>
                  </a:cubicBezTo>
                  <a:lnTo>
                    <a:pt x="1" y="1694"/>
                  </a:lnTo>
                  <a:cubicBezTo>
                    <a:pt x="8" y="1909"/>
                    <a:pt x="114" y="2263"/>
                    <a:pt x="351" y="2602"/>
                  </a:cubicBezTo>
                  <a:cubicBezTo>
                    <a:pt x="650" y="3027"/>
                    <a:pt x="1075" y="3251"/>
                    <a:pt x="1501" y="3251"/>
                  </a:cubicBezTo>
                  <a:cubicBezTo>
                    <a:pt x="1750" y="3251"/>
                    <a:pt x="1999" y="3174"/>
                    <a:pt x="2223" y="3017"/>
                  </a:cubicBezTo>
                  <a:cubicBezTo>
                    <a:pt x="2613" y="2744"/>
                    <a:pt x="2740" y="2354"/>
                    <a:pt x="2711" y="2015"/>
                  </a:cubicBezTo>
                  <a:cubicBezTo>
                    <a:pt x="2693" y="1742"/>
                    <a:pt x="2577" y="1469"/>
                    <a:pt x="2409" y="1228"/>
                  </a:cubicBezTo>
                  <a:cubicBezTo>
                    <a:pt x="2329" y="1112"/>
                    <a:pt x="2274" y="1053"/>
                    <a:pt x="2212" y="988"/>
                  </a:cubicBezTo>
                  <a:lnTo>
                    <a:pt x="3094" y="551"/>
                  </a:lnTo>
                  <a:lnTo>
                    <a:pt x="3925" y="1735"/>
                  </a:lnTo>
                  <a:lnTo>
                    <a:pt x="4278" y="1487"/>
                  </a:lnTo>
                  <a:lnTo>
                    <a:pt x="32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28"/>
            <p:cNvSpPr/>
            <p:nvPr/>
          </p:nvSpPr>
          <p:spPr>
            <a:xfrm>
              <a:off x="1891400" y="1325025"/>
              <a:ext cx="114800" cy="39550"/>
            </a:xfrm>
            <a:custGeom>
              <a:avLst/>
              <a:gdLst/>
              <a:ahLst/>
              <a:cxnLst/>
              <a:rect l="l" t="t" r="r" b="b"/>
              <a:pathLst>
                <a:path w="4592" h="1582" extrusionOk="0">
                  <a:moveTo>
                    <a:pt x="4351" y="1"/>
                  </a:moveTo>
                  <a:lnTo>
                    <a:pt x="1" y="1272"/>
                  </a:lnTo>
                  <a:lnTo>
                    <a:pt x="238" y="1581"/>
                  </a:lnTo>
                  <a:lnTo>
                    <a:pt x="4591" y="314"/>
                  </a:lnTo>
                  <a:lnTo>
                    <a:pt x="43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128"/>
            <p:cNvSpPr/>
            <p:nvPr/>
          </p:nvSpPr>
          <p:spPr>
            <a:xfrm>
              <a:off x="1945050" y="1390225"/>
              <a:ext cx="113775" cy="43325"/>
            </a:xfrm>
            <a:custGeom>
              <a:avLst/>
              <a:gdLst/>
              <a:ahLst/>
              <a:cxnLst/>
              <a:rect l="l" t="t" r="r" b="b"/>
              <a:pathLst>
                <a:path w="4551" h="1733" extrusionOk="0">
                  <a:moveTo>
                    <a:pt x="4300" y="1"/>
                  </a:moveTo>
                  <a:lnTo>
                    <a:pt x="1" y="1429"/>
                  </a:lnTo>
                  <a:lnTo>
                    <a:pt x="249" y="1732"/>
                  </a:lnTo>
                  <a:lnTo>
                    <a:pt x="4551" y="307"/>
                  </a:lnTo>
                  <a:lnTo>
                    <a:pt x="43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128"/>
            <p:cNvSpPr/>
            <p:nvPr/>
          </p:nvSpPr>
          <p:spPr>
            <a:xfrm>
              <a:off x="2012825" y="1439525"/>
              <a:ext cx="105575" cy="86100"/>
            </a:xfrm>
            <a:custGeom>
              <a:avLst/>
              <a:gdLst/>
              <a:ahLst/>
              <a:cxnLst/>
              <a:rect l="l" t="t" r="r" b="b"/>
              <a:pathLst>
                <a:path w="4223" h="3444" extrusionOk="0">
                  <a:moveTo>
                    <a:pt x="3010" y="0"/>
                  </a:moveTo>
                  <a:lnTo>
                    <a:pt x="1490" y="1031"/>
                  </a:lnTo>
                  <a:cubicBezTo>
                    <a:pt x="1596" y="1126"/>
                    <a:pt x="1727" y="1235"/>
                    <a:pt x="1873" y="1395"/>
                  </a:cubicBezTo>
                  <a:cubicBezTo>
                    <a:pt x="2379" y="1960"/>
                    <a:pt x="2335" y="2437"/>
                    <a:pt x="1975" y="2769"/>
                  </a:cubicBezTo>
                  <a:cubicBezTo>
                    <a:pt x="1815" y="2912"/>
                    <a:pt x="1631" y="2977"/>
                    <a:pt x="1447" y="2977"/>
                  </a:cubicBezTo>
                  <a:cubicBezTo>
                    <a:pt x="1197" y="2977"/>
                    <a:pt x="949" y="2857"/>
                    <a:pt x="762" y="2649"/>
                  </a:cubicBezTo>
                  <a:cubicBezTo>
                    <a:pt x="533" y="2394"/>
                    <a:pt x="412" y="2084"/>
                    <a:pt x="375" y="1906"/>
                  </a:cubicBezTo>
                  <a:lnTo>
                    <a:pt x="0" y="2069"/>
                  </a:lnTo>
                  <a:cubicBezTo>
                    <a:pt x="33" y="2284"/>
                    <a:pt x="178" y="2619"/>
                    <a:pt x="456" y="2929"/>
                  </a:cubicBezTo>
                  <a:cubicBezTo>
                    <a:pt x="763" y="3271"/>
                    <a:pt x="1149" y="3444"/>
                    <a:pt x="1527" y="3444"/>
                  </a:cubicBezTo>
                  <a:cubicBezTo>
                    <a:pt x="1826" y="3444"/>
                    <a:pt x="2120" y="3336"/>
                    <a:pt x="2364" y="3118"/>
                  </a:cubicBezTo>
                  <a:cubicBezTo>
                    <a:pt x="2722" y="2798"/>
                    <a:pt x="2798" y="2397"/>
                    <a:pt x="2729" y="2062"/>
                  </a:cubicBezTo>
                  <a:cubicBezTo>
                    <a:pt x="2675" y="1796"/>
                    <a:pt x="2529" y="1538"/>
                    <a:pt x="2335" y="1319"/>
                  </a:cubicBezTo>
                  <a:cubicBezTo>
                    <a:pt x="2241" y="1213"/>
                    <a:pt x="2179" y="1162"/>
                    <a:pt x="2110" y="1104"/>
                  </a:cubicBezTo>
                  <a:lnTo>
                    <a:pt x="2933" y="561"/>
                  </a:lnTo>
                  <a:lnTo>
                    <a:pt x="3899" y="1640"/>
                  </a:lnTo>
                  <a:lnTo>
                    <a:pt x="4222" y="1351"/>
                  </a:lnTo>
                  <a:lnTo>
                    <a:pt x="30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28"/>
            <p:cNvSpPr/>
            <p:nvPr/>
          </p:nvSpPr>
          <p:spPr>
            <a:xfrm>
              <a:off x="2093050" y="1524300"/>
              <a:ext cx="98025" cy="84925"/>
            </a:xfrm>
            <a:custGeom>
              <a:avLst/>
              <a:gdLst/>
              <a:ahLst/>
              <a:cxnLst/>
              <a:rect l="l" t="t" r="r" b="b"/>
              <a:pathLst>
                <a:path w="3921" h="3397" extrusionOk="0">
                  <a:moveTo>
                    <a:pt x="2657" y="435"/>
                  </a:moveTo>
                  <a:cubicBezTo>
                    <a:pt x="2819" y="435"/>
                    <a:pt x="2955" y="490"/>
                    <a:pt x="3057" y="595"/>
                  </a:cubicBezTo>
                  <a:cubicBezTo>
                    <a:pt x="3429" y="973"/>
                    <a:pt x="3160" y="1575"/>
                    <a:pt x="2496" y="2227"/>
                  </a:cubicBezTo>
                  <a:cubicBezTo>
                    <a:pt x="2022" y="2694"/>
                    <a:pt x="1586" y="2957"/>
                    <a:pt x="1240" y="2957"/>
                  </a:cubicBezTo>
                  <a:cubicBezTo>
                    <a:pt x="1080" y="2957"/>
                    <a:pt x="940" y="2901"/>
                    <a:pt x="824" y="2784"/>
                  </a:cubicBezTo>
                  <a:cubicBezTo>
                    <a:pt x="496" y="2449"/>
                    <a:pt x="685" y="1841"/>
                    <a:pt x="1389" y="1152"/>
                  </a:cubicBezTo>
                  <a:cubicBezTo>
                    <a:pt x="1881" y="664"/>
                    <a:pt x="2324" y="435"/>
                    <a:pt x="2657" y="435"/>
                  </a:cubicBezTo>
                  <a:close/>
                  <a:moveTo>
                    <a:pt x="2556" y="0"/>
                  </a:moveTo>
                  <a:cubicBezTo>
                    <a:pt x="2101" y="0"/>
                    <a:pt x="1571" y="250"/>
                    <a:pt x="1032" y="780"/>
                  </a:cubicBezTo>
                  <a:cubicBezTo>
                    <a:pt x="147" y="1669"/>
                    <a:pt x="1" y="2511"/>
                    <a:pt x="522" y="3039"/>
                  </a:cubicBezTo>
                  <a:cubicBezTo>
                    <a:pt x="756" y="3278"/>
                    <a:pt x="1029" y="3396"/>
                    <a:pt x="1332" y="3396"/>
                  </a:cubicBezTo>
                  <a:cubicBezTo>
                    <a:pt x="1791" y="3396"/>
                    <a:pt x="2317" y="3122"/>
                    <a:pt x="2871" y="2577"/>
                  </a:cubicBezTo>
                  <a:cubicBezTo>
                    <a:pt x="3732" y="1731"/>
                    <a:pt x="3920" y="908"/>
                    <a:pt x="3360" y="339"/>
                  </a:cubicBezTo>
                  <a:cubicBezTo>
                    <a:pt x="3141" y="116"/>
                    <a:pt x="2866" y="0"/>
                    <a:pt x="25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128"/>
            <p:cNvSpPr/>
            <p:nvPr/>
          </p:nvSpPr>
          <p:spPr>
            <a:xfrm>
              <a:off x="2167550" y="1590975"/>
              <a:ext cx="135825" cy="135650"/>
            </a:xfrm>
            <a:custGeom>
              <a:avLst/>
              <a:gdLst/>
              <a:ahLst/>
              <a:cxnLst/>
              <a:rect l="l" t="t" r="r" b="b"/>
              <a:pathLst>
                <a:path w="5433" h="5426" extrusionOk="0">
                  <a:moveTo>
                    <a:pt x="2846" y="1"/>
                  </a:moveTo>
                  <a:lnTo>
                    <a:pt x="0" y="2725"/>
                  </a:lnTo>
                  <a:lnTo>
                    <a:pt x="358" y="3053"/>
                  </a:lnTo>
                  <a:lnTo>
                    <a:pt x="1567" y="1877"/>
                  </a:lnTo>
                  <a:cubicBezTo>
                    <a:pt x="1990" y="1462"/>
                    <a:pt x="2457" y="995"/>
                    <a:pt x="2795" y="638"/>
                  </a:cubicBezTo>
                  <a:lnTo>
                    <a:pt x="2803" y="649"/>
                  </a:lnTo>
                  <a:cubicBezTo>
                    <a:pt x="2569" y="1068"/>
                    <a:pt x="2347" y="1549"/>
                    <a:pt x="2110" y="2084"/>
                  </a:cubicBezTo>
                  <a:lnTo>
                    <a:pt x="1323" y="3899"/>
                  </a:lnTo>
                  <a:lnTo>
                    <a:pt x="1608" y="4157"/>
                  </a:lnTo>
                  <a:lnTo>
                    <a:pt x="3403" y="3210"/>
                  </a:lnTo>
                  <a:cubicBezTo>
                    <a:pt x="3918" y="2944"/>
                    <a:pt x="4365" y="2689"/>
                    <a:pt x="4774" y="2438"/>
                  </a:cubicBezTo>
                  <a:lnTo>
                    <a:pt x="4788" y="2452"/>
                  </a:lnTo>
                  <a:cubicBezTo>
                    <a:pt x="4453" y="2809"/>
                    <a:pt x="4037" y="3323"/>
                    <a:pt x="3691" y="3746"/>
                  </a:cubicBezTo>
                  <a:lnTo>
                    <a:pt x="2602" y="5090"/>
                  </a:lnTo>
                  <a:lnTo>
                    <a:pt x="2970" y="5425"/>
                  </a:lnTo>
                  <a:lnTo>
                    <a:pt x="5433" y="2350"/>
                  </a:lnTo>
                  <a:lnTo>
                    <a:pt x="4952" y="1913"/>
                  </a:lnTo>
                  <a:lnTo>
                    <a:pt x="3156" y="2853"/>
                  </a:lnTo>
                  <a:cubicBezTo>
                    <a:pt x="2693" y="3101"/>
                    <a:pt x="2300" y="3327"/>
                    <a:pt x="1961" y="3552"/>
                  </a:cubicBezTo>
                  <a:lnTo>
                    <a:pt x="1946" y="3542"/>
                  </a:lnTo>
                  <a:cubicBezTo>
                    <a:pt x="2147" y="3174"/>
                    <a:pt x="2339" y="2762"/>
                    <a:pt x="2544" y="2296"/>
                  </a:cubicBezTo>
                  <a:lnTo>
                    <a:pt x="3323" y="438"/>
                  </a:lnTo>
                  <a:lnTo>
                    <a:pt x="28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128"/>
            <p:cNvSpPr/>
            <p:nvPr/>
          </p:nvSpPr>
          <p:spPr>
            <a:xfrm>
              <a:off x="2284500" y="1690350"/>
              <a:ext cx="134900" cy="135175"/>
            </a:xfrm>
            <a:custGeom>
              <a:avLst/>
              <a:gdLst/>
              <a:ahLst/>
              <a:cxnLst/>
              <a:rect l="l" t="t" r="r" b="b"/>
              <a:pathLst>
                <a:path w="5396" h="5407" extrusionOk="0">
                  <a:moveTo>
                    <a:pt x="2663" y="1"/>
                  </a:moveTo>
                  <a:lnTo>
                    <a:pt x="0" y="2903"/>
                  </a:lnTo>
                  <a:lnTo>
                    <a:pt x="380" y="3206"/>
                  </a:lnTo>
                  <a:lnTo>
                    <a:pt x="1513" y="1953"/>
                  </a:lnTo>
                  <a:cubicBezTo>
                    <a:pt x="1906" y="1512"/>
                    <a:pt x="2339" y="1017"/>
                    <a:pt x="2653" y="641"/>
                  </a:cubicBezTo>
                  <a:lnTo>
                    <a:pt x="2663" y="648"/>
                  </a:lnTo>
                  <a:cubicBezTo>
                    <a:pt x="2460" y="1082"/>
                    <a:pt x="2266" y="1578"/>
                    <a:pt x="2066" y="2128"/>
                  </a:cubicBezTo>
                  <a:lnTo>
                    <a:pt x="1396" y="3986"/>
                  </a:lnTo>
                  <a:lnTo>
                    <a:pt x="1698" y="4226"/>
                  </a:lnTo>
                  <a:lnTo>
                    <a:pt x="3428" y="3166"/>
                  </a:lnTo>
                  <a:cubicBezTo>
                    <a:pt x="3924" y="2867"/>
                    <a:pt x="4358" y="2583"/>
                    <a:pt x="4748" y="2306"/>
                  </a:cubicBezTo>
                  <a:lnTo>
                    <a:pt x="4762" y="2318"/>
                  </a:lnTo>
                  <a:cubicBezTo>
                    <a:pt x="4452" y="2700"/>
                    <a:pt x="4070" y="3236"/>
                    <a:pt x="3749" y="3683"/>
                  </a:cubicBezTo>
                  <a:lnTo>
                    <a:pt x="2751" y="5097"/>
                  </a:lnTo>
                  <a:lnTo>
                    <a:pt x="3141" y="5407"/>
                  </a:lnTo>
                  <a:lnTo>
                    <a:pt x="5396" y="2175"/>
                  </a:lnTo>
                  <a:lnTo>
                    <a:pt x="4890" y="1775"/>
                  </a:lnTo>
                  <a:lnTo>
                    <a:pt x="3159" y="2824"/>
                  </a:lnTo>
                  <a:cubicBezTo>
                    <a:pt x="2711" y="3104"/>
                    <a:pt x="2336" y="3355"/>
                    <a:pt x="2008" y="3603"/>
                  </a:cubicBezTo>
                  <a:lnTo>
                    <a:pt x="1997" y="3592"/>
                  </a:lnTo>
                  <a:cubicBezTo>
                    <a:pt x="2172" y="3209"/>
                    <a:pt x="2336" y="2787"/>
                    <a:pt x="2510" y="2310"/>
                  </a:cubicBezTo>
                  <a:lnTo>
                    <a:pt x="3170" y="401"/>
                  </a:lnTo>
                  <a:lnTo>
                    <a:pt x="26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28"/>
            <p:cNvSpPr/>
            <p:nvPr/>
          </p:nvSpPr>
          <p:spPr>
            <a:xfrm>
              <a:off x="2465025" y="1816850"/>
              <a:ext cx="98550" cy="88825"/>
            </a:xfrm>
            <a:custGeom>
              <a:avLst/>
              <a:gdLst/>
              <a:ahLst/>
              <a:cxnLst/>
              <a:rect l="l" t="t" r="r" b="b"/>
              <a:pathLst>
                <a:path w="3942" h="3553" extrusionOk="0">
                  <a:moveTo>
                    <a:pt x="2183" y="0"/>
                  </a:moveTo>
                  <a:lnTo>
                    <a:pt x="0" y="3272"/>
                  </a:lnTo>
                  <a:lnTo>
                    <a:pt x="419" y="3553"/>
                  </a:lnTo>
                  <a:lnTo>
                    <a:pt x="1410" y="2073"/>
                  </a:lnTo>
                  <a:lnTo>
                    <a:pt x="2645" y="2901"/>
                  </a:lnTo>
                  <a:lnTo>
                    <a:pt x="2878" y="2551"/>
                  </a:lnTo>
                  <a:lnTo>
                    <a:pt x="1643" y="1724"/>
                  </a:lnTo>
                  <a:lnTo>
                    <a:pt x="2368" y="638"/>
                  </a:lnTo>
                  <a:lnTo>
                    <a:pt x="3705" y="1530"/>
                  </a:lnTo>
                  <a:lnTo>
                    <a:pt x="3942" y="1177"/>
                  </a:lnTo>
                  <a:lnTo>
                    <a:pt x="21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128"/>
            <p:cNvSpPr/>
            <p:nvPr/>
          </p:nvSpPr>
          <p:spPr>
            <a:xfrm>
              <a:off x="2568300" y="1916400"/>
              <a:ext cx="35625" cy="26875"/>
            </a:xfrm>
            <a:custGeom>
              <a:avLst/>
              <a:gdLst/>
              <a:ahLst/>
              <a:cxnLst/>
              <a:rect l="l" t="t" r="r" b="b"/>
              <a:pathLst>
                <a:path w="1425" h="1075" extrusionOk="0">
                  <a:moveTo>
                    <a:pt x="197" y="0"/>
                  </a:moveTo>
                  <a:lnTo>
                    <a:pt x="1" y="324"/>
                  </a:lnTo>
                  <a:lnTo>
                    <a:pt x="1228" y="1075"/>
                  </a:lnTo>
                  <a:lnTo>
                    <a:pt x="1425" y="755"/>
                  </a:lnTo>
                  <a:lnTo>
                    <a:pt x="1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128"/>
            <p:cNvSpPr/>
            <p:nvPr/>
          </p:nvSpPr>
          <p:spPr>
            <a:xfrm>
              <a:off x="2629500" y="1925150"/>
              <a:ext cx="86550" cy="92475"/>
            </a:xfrm>
            <a:custGeom>
              <a:avLst/>
              <a:gdLst/>
              <a:ahLst/>
              <a:cxnLst/>
              <a:rect l="l" t="t" r="r" b="b"/>
              <a:pathLst>
                <a:path w="3462" h="3699" extrusionOk="0">
                  <a:moveTo>
                    <a:pt x="2238" y="411"/>
                  </a:moveTo>
                  <a:cubicBezTo>
                    <a:pt x="2328" y="411"/>
                    <a:pt x="2414" y="433"/>
                    <a:pt x="2493" y="477"/>
                  </a:cubicBezTo>
                  <a:cubicBezTo>
                    <a:pt x="2955" y="736"/>
                    <a:pt x="2868" y="1388"/>
                    <a:pt x="2412" y="2204"/>
                  </a:cubicBezTo>
                  <a:cubicBezTo>
                    <a:pt x="2036" y="2882"/>
                    <a:pt x="1628" y="3281"/>
                    <a:pt x="1245" y="3281"/>
                  </a:cubicBezTo>
                  <a:cubicBezTo>
                    <a:pt x="1150" y="3281"/>
                    <a:pt x="1057" y="3257"/>
                    <a:pt x="966" y="3206"/>
                  </a:cubicBezTo>
                  <a:cubicBezTo>
                    <a:pt x="558" y="2980"/>
                    <a:pt x="566" y="2342"/>
                    <a:pt x="1046" y="1483"/>
                  </a:cubicBezTo>
                  <a:cubicBezTo>
                    <a:pt x="1448" y="761"/>
                    <a:pt x="1880" y="411"/>
                    <a:pt x="2238" y="411"/>
                  </a:cubicBezTo>
                  <a:close/>
                  <a:moveTo>
                    <a:pt x="2166" y="0"/>
                  </a:moveTo>
                  <a:cubicBezTo>
                    <a:pt x="1627" y="0"/>
                    <a:pt x="1057" y="404"/>
                    <a:pt x="598" y="1227"/>
                  </a:cubicBezTo>
                  <a:cubicBezTo>
                    <a:pt x="1" y="2328"/>
                    <a:pt x="99" y="3181"/>
                    <a:pt x="747" y="3541"/>
                  </a:cubicBezTo>
                  <a:cubicBezTo>
                    <a:pt x="938" y="3646"/>
                    <a:pt x="1130" y="3699"/>
                    <a:pt x="1320" y="3699"/>
                  </a:cubicBezTo>
                  <a:cubicBezTo>
                    <a:pt x="1868" y="3699"/>
                    <a:pt x="2407" y="3269"/>
                    <a:pt x="2875" y="2434"/>
                  </a:cubicBezTo>
                  <a:cubicBezTo>
                    <a:pt x="3461" y="1377"/>
                    <a:pt x="3411" y="532"/>
                    <a:pt x="2711" y="146"/>
                  </a:cubicBezTo>
                  <a:cubicBezTo>
                    <a:pt x="2537" y="49"/>
                    <a:pt x="2354" y="0"/>
                    <a:pt x="2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128"/>
            <p:cNvSpPr/>
            <p:nvPr/>
          </p:nvSpPr>
          <p:spPr>
            <a:xfrm>
              <a:off x="2723225" y="2039400"/>
              <a:ext cx="20325" cy="18425"/>
            </a:xfrm>
            <a:custGeom>
              <a:avLst/>
              <a:gdLst/>
              <a:ahLst/>
              <a:cxnLst/>
              <a:rect l="l" t="t" r="r" b="b"/>
              <a:pathLst>
                <a:path w="813" h="737" extrusionOk="0">
                  <a:moveTo>
                    <a:pt x="411" y="0"/>
                  </a:moveTo>
                  <a:cubicBezTo>
                    <a:pt x="283" y="0"/>
                    <a:pt x="164" y="75"/>
                    <a:pt x="95" y="210"/>
                  </a:cubicBezTo>
                  <a:cubicBezTo>
                    <a:pt x="0" y="400"/>
                    <a:pt x="55" y="600"/>
                    <a:pt x="237" y="694"/>
                  </a:cubicBezTo>
                  <a:cubicBezTo>
                    <a:pt x="294" y="723"/>
                    <a:pt x="350" y="737"/>
                    <a:pt x="404" y="737"/>
                  </a:cubicBezTo>
                  <a:cubicBezTo>
                    <a:pt x="533" y="737"/>
                    <a:pt x="648" y="658"/>
                    <a:pt x="714" y="526"/>
                  </a:cubicBezTo>
                  <a:cubicBezTo>
                    <a:pt x="812" y="334"/>
                    <a:pt x="758" y="133"/>
                    <a:pt x="576" y="42"/>
                  </a:cubicBezTo>
                  <a:cubicBezTo>
                    <a:pt x="522" y="14"/>
                    <a:pt x="465" y="0"/>
                    <a:pt x="4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128"/>
            <p:cNvSpPr/>
            <p:nvPr/>
          </p:nvSpPr>
          <p:spPr>
            <a:xfrm>
              <a:off x="2787775" y="2003775"/>
              <a:ext cx="85025" cy="88550"/>
            </a:xfrm>
            <a:custGeom>
              <a:avLst/>
              <a:gdLst/>
              <a:ahLst/>
              <a:cxnLst/>
              <a:rect l="l" t="t" r="r" b="b"/>
              <a:pathLst>
                <a:path w="3401" h="3542" extrusionOk="0">
                  <a:moveTo>
                    <a:pt x="2040" y="398"/>
                  </a:moveTo>
                  <a:cubicBezTo>
                    <a:pt x="2136" y="398"/>
                    <a:pt x="2232" y="419"/>
                    <a:pt x="2326" y="461"/>
                  </a:cubicBezTo>
                  <a:cubicBezTo>
                    <a:pt x="2814" y="688"/>
                    <a:pt x="2821" y="1238"/>
                    <a:pt x="2551" y="1825"/>
                  </a:cubicBezTo>
                  <a:cubicBezTo>
                    <a:pt x="2515" y="1901"/>
                    <a:pt x="2475" y="1944"/>
                    <a:pt x="2432" y="1973"/>
                  </a:cubicBezTo>
                  <a:cubicBezTo>
                    <a:pt x="2306" y="2061"/>
                    <a:pt x="2150" y="2112"/>
                    <a:pt x="1980" y="2112"/>
                  </a:cubicBezTo>
                  <a:cubicBezTo>
                    <a:pt x="1854" y="2112"/>
                    <a:pt x="1720" y="2083"/>
                    <a:pt x="1586" y="2021"/>
                  </a:cubicBezTo>
                  <a:cubicBezTo>
                    <a:pt x="1181" y="1835"/>
                    <a:pt x="1061" y="1413"/>
                    <a:pt x="1262" y="986"/>
                  </a:cubicBezTo>
                  <a:cubicBezTo>
                    <a:pt x="1434" y="613"/>
                    <a:pt x="1732" y="398"/>
                    <a:pt x="2040" y="398"/>
                  </a:cubicBezTo>
                  <a:close/>
                  <a:moveTo>
                    <a:pt x="1983" y="1"/>
                  </a:moveTo>
                  <a:cubicBezTo>
                    <a:pt x="1472" y="1"/>
                    <a:pt x="1009" y="320"/>
                    <a:pt x="784" y="804"/>
                  </a:cubicBezTo>
                  <a:cubicBezTo>
                    <a:pt x="515" y="1391"/>
                    <a:pt x="697" y="2043"/>
                    <a:pt x="1317" y="2327"/>
                  </a:cubicBezTo>
                  <a:cubicBezTo>
                    <a:pt x="1485" y="2406"/>
                    <a:pt x="1654" y="2444"/>
                    <a:pt x="1816" y="2444"/>
                  </a:cubicBezTo>
                  <a:cubicBezTo>
                    <a:pt x="1983" y="2444"/>
                    <a:pt x="2145" y="2404"/>
                    <a:pt x="2296" y="2331"/>
                  </a:cubicBezTo>
                  <a:lnTo>
                    <a:pt x="2314" y="2338"/>
                  </a:lnTo>
                  <a:cubicBezTo>
                    <a:pt x="2060" y="2716"/>
                    <a:pt x="1757" y="2943"/>
                    <a:pt x="1433" y="3044"/>
                  </a:cubicBezTo>
                  <a:cubicBezTo>
                    <a:pt x="1296" y="3091"/>
                    <a:pt x="1152" y="3113"/>
                    <a:pt x="1008" y="3113"/>
                  </a:cubicBezTo>
                  <a:cubicBezTo>
                    <a:pt x="857" y="3113"/>
                    <a:pt x="706" y="3089"/>
                    <a:pt x="559" y="3044"/>
                  </a:cubicBezTo>
                  <a:cubicBezTo>
                    <a:pt x="394" y="2987"/>
                    <a:pt x="271" y="2943"/>
                    <a:pt x="176" y="2888"/>
                  </a:cubicBezTo>
                  <a:lnTo>
                    <a:pt x="1" y="3271"/>
                  </a:lnTo>
                  <a:cubicBezTo>
                    <a:pt x="107" y="3325"/>
                    <a:pt x="260" y="3387"/>
                    <a:pt x="442" y="3442"/>
                  </a:cubicBezTo>
                  <a:cubicBezTo>
                    <a:pt x="641" y="3507"/>
                    <a:pt x="852" y="3542"/>
                    <a:pt x="1063" y="3542"/>
                  </a:cubicBezTo>
                  <a:cubicBezTo>
                    <a:pt x="1265" y="3542"/>
                    <a:pt x="1466" y="3510"/>
                    <a:pt x="1655" y="3442"/>
                  </a:cubicBezTo>
                  <a:cubicBezTo>
                    <a:pt x="2147" y="3271"/>
                    <a:pt x="2646" y="2859"/>
                    <a:pt x="2995" y="2101"/>
                  </a:cubicBezTo>
                  <a:cubicBezTo>
                    <a:pt x="3400" y="1223"/>
                    <a:pt x="3232" y="451"/>
                    <a:pt x="2526" y="123"/>
                  </a:cubicBezTo>
                  <a:cubicBezTo>
                    <a:pt x="2345" y="39"/>
                    <a:pt x="2161" y="1"/>
                    <a:pt x="19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128"/>
            <p:cNvSpPr/>
            <p:nvPr/>
          </p:nvSpPr>
          <p:spPr>
            <a:xfrm>
              <a:off x="2885875" y="2043625"/>
              <a:ext cx="86825" cy="96925"/>
            </a:xfrm>
            <a:custGeom>
              <a:avLst/>
              <a:gdLst/>
              <a:ahLst/>
              <a:cxnLst/>
              <a:rect l="l" t="t" r="r" b="b"/>
              <a:pathLst>
                <a:path w="3473" h="3877" extrusionOk="0">
                  <a:moveTo>
                    <a:pt x="1793" y="1"/>
                  </a:moveTo>
                  <a:lnTo>
                    <a:pt x="882" y="1596"/>
                  </a:lnTo>
                  <a:cubicBezTo>
                    <a:pt x="1017" y="1633"/>
                    <a:pt x="1185" y="1677"/>
                    <a:pt x="1385" y="1756"/>
                  </a:cubicBezTo>
                  <a:cubicBezTo>
                    <a:pt x="2084" y="2040"/>
                    <a:pt x="2256" y="2489"/>
                    <a:pt x="2077" y="2945"/>
                  </a:cubicBezTo>
                  <a:cubicBezTo>
                    <a:pt x="1942" y="3280"/>
                    <a:pt x="1646" y="3445"/>
                    <a:pt x="1325" y="3445"/>
                  </a:cubicBezTo>
                  <a:cubicBezTo>
                    <a:pt x="1197" y="3445"/>
                    <a:pt x="1065" y="3419"/>
                    <a:pt x="937" y="3367"/>
                  </a:cubicBezTo>
                  <a:cubicBezTo>
                    <a:pt x="620" y="3239"/>
                    <a:pt x="376" y="3014"/>
                    <a:pt x="267" y="2868"/>
                  </a:cubicBezTo>
                  <a:lnTo>
                    <a:pt x="1" y="3185"/>
                  </a:lnTo>
                  <a:cubicBezTo>
                    <a:pt x="125" y="3360"/>
                    <a:pt x="405" y="3600"/>
                    <a:pt x="788" y="3753"/>
                  </a:cubicBezTo>
                  <a:cubicBezTo>
                    <a:pt x="994" y="3837"/>
                    <a:pt x="1199" y="3877"/>
                    <a:pt x="1394" y="3877"/>
                  </a:cubicBezTo>
                  <a:cubicBezTo>
                    <a:pt x="1922" y="3877"/>
                    <a:pt x="2378" y="3586"/>
                    <a:pt x="2580" y="3086"/>
                  </a:cubicBezTo>
                  <a:cubicBezTo>
                    <a:pt x="2762" y="2642"/>
                    <a:pt x="2656" y="2245"/>
                    <a:pt x="2446" y="1979"/>
                  </a:cubicBezTo>
                  <a:cubicBezTo>
                    <a:pt x="2281" y="1761"/>
                    <a:pt x="2034" y="1593"/>
                    <a:pt x="1764" y="1484"/>
                  </a:cubicBezTo>
                  <a:cubicBezTo>
                    <a:pt x="1637" y="1428"/>
                    <a:pt x="1556" y="1411"/>
                    <a:pt x="1469" y="1389"/>
                  </a:cubicBezTo>
                  <a:lnTo>
                    <a:pt x="1972" y="540"/>
                  </a:lnTo>
                  <a:lnTo>
                    <a:pt x="3312" y="1083"/>
                  </a:lnTo>
                  <a:lnTo>
                    <a:pt x="3473" y="682"/>
                  </a:lnTo>
                  <a:lnTo>
                    <a:pt x="17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128"/>
            <p:cNvSpPr/>
            <p:nvPr/>
          </p:nvSpPr>
          <p:spPr>
            <a:xfrm>
              <a:off x="2981050" y="2085625"/>
              <a:ext cx="83275" cy="89175"/>
            </a:xfrm>
            <a:custGeom>
              <a:avLst/>
              <a:gdLst/>
              <a:ahLst/>
              <a:cxnLst/>
              <a:rect l="l" t="t" r="r" b="b"/>
              <a:pathLst>
                <a:path w="3331" h="3567" extrusionOk="0">
                  <a:moveTo>
                    <a:pt x="2955" y="0"/>
                  </a:moveTo>
                  <a:lnTo>
                    <a:pt x="1" y="3436"/>
                  </a:lnTo>
                  <a:lnTo>
                    <a:pt x="369" y="3567"/>
                  </a:lnTo>
                  <a:lnTo>
                    <a:pt x="3330" y="131"/>
                  </a:lnTo>
                  <a:lnTo>
                    <a:pt x="29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128"/>
            <p:cNvSpPr/>
            <p:nvPr/>
          </p:nvSpPr>
          <p:spPr>
            <a:xfrm>
              <a:off x="3063475" y="2111575"/>
              <a:ext cx="80075" cy="91550"/>
            </a:xfrm>
            <a:custGeom>
              <a:avLst/>
              <a:gdLst/>
              <a:ahLst/>
              <a:cxnLst/>
              <a:rect l="l" t="t" r="r" b="b"/>
              <a:pathLst>
                <a:path w="3203" h="3662" extrusionOk="0">
                  <a:moveTo>
                    <a:pt x="2824" y="0"/>
                  </a:moveTo>
                  <a:lnTo>
                    <a:pt x="1" y="3546"/>
                  </a:lnTo>
                  <a:lnTo>
                    <a:pt x="373" y="3662"/>
                  </a:lnTo>
                  <a:lnTo>
                    <a:pt x="3203" y="121"/>
                  </a:lnTo>
                  <a:lnTo>
                    <a:pt x="28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128"/>
            <p:cNvSpPr/>
            <p:nvPr/>
          </p:nvSpPr>
          <p:spPr>
            <a:xfrm>
              <a:off x="3156200" y="2133700"/>
              <a:ext cx="78625" cy="97700"/>
            </a:xfrm>
            <a:custGeom>
              <a:avLst/>
              <a:gdLst/>
              <a:ahLst/>
              <a:cxnLst/>
              <a:rect l="l" t="t" r="r" b="b"/>
              <a:pathLst>
                <a:path w="3145" h="3908" extrusionOk="0">
                  <a:moveTo>
                    <a:pt x="1395" y="1"/>
                  </a:moveTo>
                  <a:lnTo>
                    <a:pt x="685" y="1694"/>
                  </a:lnTo>
                  <a:cubicBezTo>
                    <a:pt x="824" y="1713"/>
                    <a:pt x="992" y="1735"/>
                    <a:pt x="1203" y="1790"/>
                  </a:cubicBezTo>
                  <a:cubicBezTo>
                    <a:pt x="1935" y="1990"/>
                    <a:pt x="2157" y="2412"/>
                    <a:pt x="2037" y="2886"/>
                  </a:cubicBezTo>
                  <a:cubicBezTo>
                    <a:pt x="1929" y="3279"/>
                    <a:pt x="1596" y="3483"/>
                    <a:pt x="1226" y="3483"/>
                  </a:cubicBezTo>
                  <a:cubicBezTo>
                    <a:pt x="1137" y="3483"/>
                    <a:pt x="1046" y="3471"/>
                    <a:pt x="955" y="3447"/>
                  </a:cubicBezTo>
                  <a:cubicBezTo>
                    <a:pt x="623" y="3356"/>
                    <a:pt x="354" y="3163"/>
                    <a:pt x="226" y="3032"/>
                  </a:cubicBezTo>
                  <a:lnTo>
                    <a:pt x="1" y="3378"/>
                  </a:lnTo>
                  <a:cubicBezTo>
                    <a:pt x="146" y="3535"/>
                    <a:pt x="452" y="3739"/>
                    <a:pt x="853" y="3848"/>
                  </a:cubicBezTo>
                  <a:cubicBezTo>
                    <a:pt x="1002" y="3888"/>
                    <a:pt x="1149" y="3908"/>
                    <a:pt x="1289" y="3908"/>
                  </a:cubicBezTo>
                  <a:cubicBezTo>
                    <a:pt x="1897" y="3908"/>
                    <a:pt x="2398" y="3546"/>
                    <a:pt x="2554" y="2967"/>
                  </a:cubicBezTo>
                  <a:cubicBezTo>
                    <a:pt x="2678" y="2503"/>
                    <a:pt x="2525" y="2125"/>
                    <a:pt x="2281" y="1884"/>
                  </a:cubicBezTo>
                  <a:cubicBezTo>
                    <a:pt x="2095" y="1687"/>
                    <a:pt x="1829" y="1549"/>
                    <a:pt x="1545" y="1472"/>
                  </a:cubicBezTo>
                  <a:cubicBezTo>
                    <a:pt x="1410" y="1436"/>
                    <a:pt x="1330" y="1425"/>
                    <a:pt x="1242" y="1415"/>
                  </a:cubicBezTo>
                  <a:lnTo>
                    <a:pt x="1636" y="511"/>
                  </a:lnTo>
                  <a:lnTo>
                    <a:pt x="3035" y="890"/>
                  </a:lnTo>
                  <a:lnTo>
                    <a:pt x="3144" y="470"/>
                  </a:lnTo>
                  <a:lnTo>
                    <a:pt x="13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128"/>
            <p:cNvSpPr/>
            <p:nvPr/>
          </p:nvSpPr>
          <p:spPr>
            <a:xfrm>
              <a:off x="3267025" y="2162425"/>
              <a:ext cx="76000" cy="96875"/>
            </a:xfrm>
            <a:custGeom>
              <a:avLst/>
              <a:gdLst/>
              <a:ahLst/>
              <a:cxnLst/>
              <a:rect l="l" t="t" r="r" b="b"/>
              <a:pathLst>
                <a:path w="3040" h="3875" extrusionOk="0">
                  <a:moveTo>
                    <a:pt x="1744" y="399"/>
                  </a:moveTo>
                  <a:cubicBezTo>
                    <a:pt x="1781" y="399"/>
                    <a:pt x="1818" y="403"/>
                    <a:pt x="1855" y="411"/>
                  </a:cubicBezTo>
                  <a:cubicBezTo>
                    <a:pt x="2373" y="524"/>
                    <a:pt x="2475" y="1176"/>
                    <a:pt x="2274" y="2087"/>
                  </a:cubicBezTo>
                  <a:cubicBezTo>
                    <a:pt x="2085" y="2948"/>
                    <a:pt x="1756" y="3479"/>
                    <a:pt x="1309" y="3479"/>
                  </a:cubicBezTo>
                  <a:cubicBezTo>
                    <a:pt x="1266" y="3479"/>
                    <a:pt x="1222" y="3474"/>
                    <a:pt x="1178" y="3464"/>
                  </a:cubicBezTo>
                  <a:cubicBezTo>
                    <a:pt x="722" y="3362"/>
                    <a:pt x="547" y="2750"/>
                    <a:pt x="759" y="1788"/>
                  </a:cubicBezTo>
                  <a:cubicBezTo>
                    <a:pt x="962" y="864"/>
                    <a:pt x="1345" y="399"/>
                    <a:pt x="1744" y="399"/>
                  </a:cubicBezTo>
                  <a:close/>
                  <a:moveTo>
                    <a:pt x="1716" y="1"/>
                  </a:moveTo>
                  <a:cubicBezTo>
                    <a:pt x="1068" y="1"/>
                    <a:pt x="502" y="570"/>
                    <a:pt x="260" y="1672"/>
                  </a:cubicBezTo>
                  <a:cubicBezTo>
                    <a:pt x="1" y="2899"/>
                    <a:pt x="344" y="3686"/>
                    <a:pt x="1065" y="3843"/>
                  </a:cubicBezTo>
                  <a:cubicBezTo>
                    <a:pt x="1162" y="3864"/>
                    <a:pt x="1257" y="3875"/>
                    <a:pt x="1348" y="3875"/>
                  </a:cubicBezTo>
                  <a:cubicBezTo>
                    <a:pt x="2027" y="3875"/>
                    <a:pt x="2537" y="3282"/>
                    <a:pt x="2781" y="2174"/>
                  </a:cubicBezTo>
                  <a:cubicBezTo>
                    <a:pt x="3039" y="994"/>
                    <a:pt x="2748" y="200"/>
                    <a:pt x="1968" y="29"/>
                  </a:cubicBezTo>
                  <a:cubicBezTo>
                    <a:pt x="1883" y="10"/>
                    <a:pt x="1799" y="1"/>
                    <a:pt x="17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128"/>
            <p:cNvSpPr/>
            <p:nvPr/>
          </p:nvSpPr>
          <p:spPr>
            <a:xfrm>
              <a:off x="3377325" y="2178225"/>
              <a:ext cx="108700" cy="111975"/>
            </a:xfrm>
            <a:custGeom>
              <a:avLst/>
              <a:gdLst/>
              <a:ahLst/>
              <a:cxnLst/>
              <a:rect l="l" t="t" r="r" b="b"/>
              <a:pathLst>
                <a:path w="4348" h="4479" extrusionOk="0">
                  <a:moveTo>
                    <a:pt x="897" y="1"/>
                  </a:moveTo>
                  <a:lnTo>
                    <a:pt x="1" y="3841"/>
                  </a:lnTo>
                  <a:lnTo>
                    <a:pt x="482" y="3918"/>
                  </a:lnTo>
                  <a:lnTo>
                    <a:pt x="853" y="2271"/>
                  </a:lnTo>
                  <a:cubicBezTo>
                    <a:pt x="981" y="1695"/>
                    <a:pt x="1112" y="1047"/>
                    <a:pt x="1203" y="566"/>
                  </a:cubicBezTo>
                  <a:lnTo>
                    <a:pt x="1214" y="566"/>
                  </a:lnTo>
                  <a:cubicBezTo>
                    <a:pt x="1250" y="1047"/>
                    <a:pt x="1324" y="1571"/>
                    <a:pt x="1422" y="2151"/>
                  </a:cubicBezTo>
                  <a:lnTo>
                    <a:pt x="1753" y="4100"/>
                  </a:lnTo>
                  <a:lnTo>
                    <a:pt x="2132" y="4162"/>
                  </a:lnTo>
                  <a:lnTo>
                    <a:pt x="3119" y="2388"/>
                  </a:lnTo>
                  <a:cubicBezTo>
                    <a:pt x="3404" y="1881"/>
                    <a:pt x="3641" y="1426"/>
                    <a:pt x="3848" y="989"/>
                  </a:cubicBezTo>
                  <a:lnTo>
                    <a:pt x="3863" y="992"/>
                  </a:lnTo>
                  <a:cubicBezTo>
                    <a:pt x="3779" y="1477"/>
                    <a:pt x="3710" y="2132"/>
                    <a:pt x="3651" y="2679"/>
                  </a:cubicBezTo>
                  <a:lnTo>
                    <a:pt x="3476" y="4399"/>
                  </a:lnTo>
                  <a:lnTo>
                    <a:pt x="3965" y="4478"/>
                  </a:lnTo>
                  <a:lnTo>
                    <a:pt x="4347" y="555"/>
                  </a:lnTo>
                  <a:lnTo>
                    <a:pt x="3710" y="453"/>
                  </a:lnTo>
                  <a:lnTo>
                    <a:pt x="2715" y="2220"/>
                  </a:lnTo>
                  <a:cubicBezTo>
                    <a:pt x="2464" y="2682"/>
                    <a:pt x="2256" y="3087"/>
                    <a:pt x="2096" y="3462"/>
                  </a:cubicBezTo>
                  <a:lnTo>
                    <a:pt x="2077" y="3459"/>
                  </a:lnTo>
                  <a:cubicBezTo>
                    <a:pt x="2045" y="3039"/>
                    <a:pt x="1983" y="2595"/>
                    <a:pt x="1895" y="2089"/>
                  </a:cubicBezTo>
                  <a:lnTo>
                    <a:pt x="1534" y="107"/>
                  </a:lnTo>
                  <a:lnTo>
                    <a:pt x="8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128"/>
            <p:cNvSpPr/>
            <p:nvPr/>
          </p:nvSpPr>
          <p:spPr>
            <a:xfrm>
              <a:off x="3531975" y="2200100"/>
              <a:ext cx="103050" cy="106675"/>
            </a:xfrm>
            <a:custGeom>
              <a:avLst/>
              <a:gdLst/>
              <a:ahLst/>
              <a:cxnLst/>
              <a:rect l="l" t="t" r="r" b="b"/>
              <a:pathLst>
                <a:path w="4122" h="4267" extrusionOk="0">
                  <a:moveTo>
                    <a:pt x="646" y="0"/>
                  </a:moveTo>
                  <a:lnTo>
                    <a:pt x="1" y="3887"/>
                  </a:lnTo>
                  <a:lnTo>
                    <a:pt x="485" y="3931"/>
                  </a:lnTo>
                  <a:lnTo>
                    <a:pt x="747" y="2266"/>
                  </a:lnTo>
                  <a:cubicBezTo>
                    <a:pt x="839" y="1683"/>
                    <a:pt x="930" y="1028"/>
                    <a:pt x="984" y="543"/>
                  </a:cubicBezTo>
                  <a:lnTo>
                    <a:pt x="999" y="543"/>
                  </a:lnTo>
                  <a:cubicBezTo>
                    <a:pt x="1065" y="1017"/>
                    <a:pt x="1174" y="1538"/>
                    <a:pt x="1305" y="2106"/>
                  </a:cubicBezTo>
                  <a:lnTo>
                    <a:pt x="1764" y="4030"/>
                  </a:lnTo>
                  <a:lnTo>
                    <a:pt x="2146" y="4066"/>
                  </a:lnTo>
                  <a:lnTo>
                    <a:pt x="3017" y="2234"/>
                  </a:lnTo>
                  <a:cubicBezTo>
                    <a:pt x="3265" y="1713"/>
                    <a:pt x="3473" y="1239"/>
                    <a:pt x="3651" y="795"/>
                  </a:cubicBezTo>
                  <a:lnTo>
                    <a:pt x="3669" y="795"/>
                  </a:lnTo>
                  <a:cubicBezTo>
                    <a:pt x="3615" y="1283"/>
                    <a:pt x="3589" y="1942"/>
                    <a:pt x="3567" y="2489"/>
                  </a:cubicBezTo>
                  <a:lnTo>
                    <a:pt x="3502" y="4219"/>
                  </a:lnTo>
                  <a:lnTo>
                    <a:pt x="3997" y="4267"/>
                  </a:lnTo>
                  <a:lnTo>
                    <a:pt x="4121" y="328"/>
                  </a:lnTo>
                  <a:lnTo>
                    <a:pt x="3476" y="267"/>
                  </a:lnTo>
                  <a:lnTo>
                    <a:pt x="2602" y="2095"/>
                  </a:lnTo>
                  <a:cubicBezTo>
                    <a:pt x="2380" y="2572"/>
                    <a:pt x="2201" y="2988"/>
                    <a:pt x="2067" y="3374"/>
                  </a:cubicBezTo>
                  <a:lnTo>
                    <a:pt x="2048" y="3371"/>
                  </a:lnTo>
                  <a:cubicBezTo>
                    <a:pt x="1986" y="2955"/>
                    <a:pt x="1895" y="2514"/>
                    <a:pt x="1779" y="2016"/>
                  </a:cubicBezTo>
                  <a:lnTo>
                    <a:pt x="1290" y="62"/>
                  </a:lnTo>
                  <a:lnTo>
                    <a:pt x="6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128"/>
            <p:cNvSpPr/>
            <p:nvPr/>
          </p:nvSpPr>
          <p:spPr>
            <a:xfrm>
              <a:off x="3756325" y="2213875"/>
              <a:ext cx="54575" cy="98375"/>
            </a:xfrm>
            <a:custGeom>
              <a:avLst/>
              <a:gdLst/>
              <a:ahLst/>
              <a:cxnLst/>
              <a:rect l="l" t="t" r="r" b="b"/>
              <a:pathLst>
                <a:path w="2183" h="3935" extrusionOk="0">
                  <a:moveTo>
                    <a:pt x="66" y="0"/>
                  </a:moveTo>
                  <a:lnTo>
                    <a:pt x="0" y="3927"/>
                  </a:lnTo>
                  <a:lnTo>
                    <a:pt x="510" y="3935"/>
                  </a:lnTo>
                  <a:lnTo>
                    <a:pt x="535" y="2156"/>
                  </a:lnTo>
                  <a:lnTo>
                    <a:pt x="2021" y="2181"/>
                  </a:lnTo>
                  <a:lnTo>
                    <a:pt x="2029" y="1763"/>
                  </a:lnTo>
                  <a:lnTo>
                    <a:pt x="543" y="1737"/>
                  </a:lnTo>
                  <a:lnTo>
                    <a:pt x="565" y="433"/>
                  </a:lnTo>
                  <a:lnTo>
                    <a:pt x="2174" y="459"/>
                  </a:lnTo>
                  <a:lnTo>
                    <a:pt x="2182" y="32"/>
                  </a:lnTo>
                  <a:lnTo>
                    <a:pt x="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128"/>
            <p:cNvSpPr/>
            <p:nvPr/>
          </p:nvSpPr>
          <p:spPr>
            <a:xfrm>
              <a:off x="3856775" y="2267050"/>
              <a:ext cx="36350" cy="10500"/>
            </a:xfrm>
            <a:custGeom>
              <a:avLst/>
              <a:gdLst/>
              <a:ahLst/>
              <a:cxnLst/>
              <a:rect l="l" t="t" r="r" b="b"/>
              <a:pathLst>
                <a:path w="1454" h="420" extrusionOk="0">
                  <a:moveTo>
                    <a:pt x="1443" y="0"/>
                  </a:moveTo>
                  <a:lnTo>
                    <a:pt x="0" y="41"/>
                  </a:lnTo>
                  <a:lnTo>
                    <a:pt x="11" y="419"/>
                  </a:lnTo>
                  <a:lnTo>
                    <a:pt x="1454" y="379"/>
                  </a:lnTo>
                  <a:lnTo>
                    <a:pt x="14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128"/>
            <p:cNvSpPr/>
            <p:nvPr/>
          </p:nvSpPr>
          <p:spPr>
            <a:xfrm>
              <a:off x="3935175" y="2210775"/>
              <a:ext cx="68425" cy="98050"/>
            </a:xfrm>
            <a:custGeom>
              <a:avLst/>
              <a:gdLst/>
              <a:ahLst/>
              <a:cxnLst/>
              <a:rect l="l" t="t" r="r" b="b"/>
              <a:pathLst>
                <a:path w="2737" h="3922" extrusionOk="0">
                  <a:moveTo>
                    <a:pt x="1310" y="399"/>
                  </a:moveTo>
                  <a:cubicBezTo>
                    <a:pt x="1813" y="399"/>
                    <a:pt x="2079" y="985"/>
                    <a:pt x="2139" y="1890"/>
                  </a:cubicBezTo>
                  <a:cubicBezTo>
                    <a:pt x="2205" y="2856"/>
                    <a:pt x="1997" y="3486"/>
                    <a:pt x="1472" y="3519"/>
                  </a:cubicBezTo>
                  <a:cubicBezTo>
                    <a:pt x="1459" y="3520"/>
                    <a:pt x="1446" y="3520"/>
                    <a:pt x="1433" y="3520"/>
                  </a:cubicBezTo>
                  <a:cubicBezTo>
                    <a:pt x="987" y="3520"/>
                    <a:pt x="666" y="2985"/>
                    <a:pt x="598" y="2029"/>
                  </a:cubicBezTo>
                  <a:cubicBezTo>
                    <a:pt x="529" y="1002"/>
                    <a:pt x="816" y="430"/>
                    <a:pt x="1265" y="400"/>
                  </a:cubicBezTo>
                  <a:cubicBezTo>
                    <a:pt x="1280" y="399"/>
                    <a:pt x="1295" y="399"/>
                    <a:pt x="1310" y="399"/>
                  </a:cubicBezTo>
                  <a:close/>
                  <a:moveTo>
                    <a:pt x="1356" y="0"/>
                  </a:moveTo>
                  <a:cubicBezTo>
                    <a:pt x="1328" y="0"/>
                    <a:pt x="1298" y="1"/>
                    <a:pt x="1269" y="3"/>
                  </a:cubicBezTo>
                  <a:cubicBezTo>
                    <a:pt x="500" y="54"/>
                    <a:pt x="1" y="790"/>
                    <a:pt x="85" y="2058"/>
                  </a:cubicBezTo>
                  <a:cubicBezTo>
                    <a:pt x="179" y="3269"/>
                    <a:pt x="693" y="3922"/>
                    <a:pt x="1395" y="3922"/>
                  </a:cubicBezTo>
                  <a:cubicBezTo>
                    <a:pt x="1419" y="3922"/>
                    <a:pt x="1444" y="3921"/>
                    <a:pt x="1469" y="3920"/>
                  </a:cubicBezTo>
                  <a:cubicBezTo>
                    <a:pt x="2307" y="3862"/>
                    <a:pt x="2737" y="3119"/>
                    <a:pt x="2649" y="1832"/>
                  </a:cubicBezTo>
                  <a:cubicBezTo>
                    <a:pt x="2572" y="672"/>
                    <a:pt x="2104" y="0"/>
                    <a:pt x="13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128"/>
            <p:cNvSpPr/>
            <p:nvPr/>
          </p:nvSpPr>
          <p:spPr>
            <a:xfrm>
              <a:off x="4053225" y="2282475"/>
              <a:ext cx="18325" cy="18450"/>
            </a:xfrm>
            <a:custGeom>
              <a:avLst/>
              <a:gdLst/>
              <a:ahLst/>
              <a:cxnLst/>
              <a:rect l="l" t="t" r="r" b="b"/>
              <a:pathLst>
                <a:path w="733" h="738" extrusionOk="0">
                  <a:moveTo>
                    <a:pt x="374" y="0"/>
                  </a:moveTo>
                  <a:cubicBezTo>
                    <a:pt x="360" y="0"/>
                    <a:pt x="346" y="1"/>
                    <a:pt x="332" y="2"/>
                  </a:cubicBezTo>
                  <a:cubicBezTo>
                    <a:pt x="128" y="24"/>
                    <a:pt x="0" y="189"/>
                    <a:pt x="22" y="404"/>
                  </a:cubicBezTo>
                  <a:cubicBezTo>
                    <a:pt x="42" y="600"/>
                    <a:pt x="180" y="737"/>
                    <a:pt x="360" y="737"/>
                  </a:cubicBezTo>
                  <a:cubicBezTo>
                    <a:pt x="374" y="737"/>
                    <a:pt x="387" y="736"/>
                    <a:pt x="401" y="735"/>
                  </a:cubicBezTo>
                  <a:cubicBezTo>
                    <a:pt x="616" y="710"/>
                    <a:pt x="733" y="542"/>
                    <a:pt x="711" y="330"/>
                  </a:cubicBezTo>
                  <a:cubicBezTo>
                    <a:pt x="691" y="130"/>
                    <a:pt x="557"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128"/>
            <p:cNvSpPr/>
            <p:nvPr/>
          </p:nvSpPr>
          <p:spPr>
            <a:xfrm>
              <a:off x="4108575" y="2192300"/>
              <a:ext cx="69550" cy="100725"/>
            </a:xfrm>
            <a:custGeom>
              <a:avLst/>
              <a:gdLst/>
              <a:ahLst/>
              <a:cxnLst/>
              <a:rect l="l" t="t" r="r" b="b"/>
              <a:pathLst>
                <a:path w="2782" h="4029" extrusionOk="0">
                  <a:moveTo>
                    <a:pt x="1322" y="399"/>
                  </a:moveTo>
                  <a:cubicBezTo>
                    <a:pt x="1784" y="399"/>
                    <a:pt x="2055" y="834"/>
                    <a:pt x="2139" y="1427"/>
                  </a:cubicBezTo>
                  <a:cubicBezTo>
                    <a:pt x="2151" y="1507"/>
                    <a:pt x="2143" y="1569"/>
                    <a:pt x="2121" y="1620"/>
                  </a:cubicBezTo>
                  <a:cubicBezTo>
                    <a:pt x="2020" y="1864"/>
                    <a:pt x="1779" y="2069"/>
                    <a:pt x="1437" y="2119"/>
                  </a:cubicBezTo>
                  <a:cubicBezTo>
                    <a:pt x="1397" y="2125"/>
                    <a:pt x="1358" y="2128"/>
                    <a:pt x="1320" y="2128"/>
                  </a:cubicBezTo>
                  <a:cubicBezTo>
                    <a:pt x="941" y="2128"/>
                    <a:pt x="662" y="1851"/>
                    <a:pt x="599" y="1423"/>
                  </a:cubicBezTo>
                  <a:cubicBezTo>
                    <a:pt x="522" y="895"/>
                    <a:pt x="774" y="470"/>
                    <a:pt x="1207" y="407"/>
                  </a:cubicBezTo>
                  <a:cubicBezTo>
                    <a:pt x="1247" y="402"/>
                    <a:pt x="1285" y="399"/>
                    <a:pt x="1322" y="399"/>
                  </a:cubicBezTo>
                  <a:close/>
                  <a:moveTo>
                    <a:pt x="1381" y="0"/>
                  </a:moveTo>
                  <a:cubicBezTo>
                    <a:pt x="1320" y="0"/>
                    <a:pt x="1257" y="5"/>
                    <a:pt x="1193" y="14"/>
                  </a:cubicBezTo>
                  <a:cubicBezTo>
                    <a:pt x="424" y="123"/>
                    <a:pt x="1" y="823"/>
                    <a:pt x="103" y="1533"/>
                  </a:cubicBezTo>
                  <a:cubicBezTo>
                    <a:pt x="186" y="2117"/>
                    <a:pt x="612" y="2537"/>
                    <a:pt x="1199" y="2537"/>
                  </a:cubicBezTo>
                  <a:cubicBezTo>
                    <a:pt x="1257" y="2537"/>
                    <a:pt x="1317" y="2533"/>
                    <a:pt x="1378" y="2524"/>
                  </a:cubicBezTo>
                  <a:cubicBezTo>
                    <a:pt x="1754" y="2469"/>
                    <a:pt x="2030" y="2276"/>
                    <a:pt x="2202" y="1992"/>
                  </a:cubicBezTo>
                  <a:lnTo>
                    <a:pt x="2220" y="1988"/>
                  </a:lnTo>
                  <a:lnTo>
                    <a:pt x="2220" y="1988"/>
                  </a:lnTo>
                  <a:cubicBezTo>
                    <a:pt x="2213" y="2444"/>
                    <a:pt x="2082" y="2797"/>
                    <a:pt x="1867" y="3059"/>
                  </a:cubicBezTo>
                  <a:cubicBezTo>
                    <a:pt x="1680" y="3293"/>
                    <a:pt x="1422" y="3453"/>
                    <a:pt x="1134" y="3537"/>
                  </a:cubicBezTo>
                  <a:cubicBezTo>
                    <a:pt x="963" y="3577"/>
                    <a:pt x="839" y="3606"/>
                    <a:pt x="727" y="3613"/>
                  </a:cubicBezTo>
                  <a:lnTo>
                    <a:pt x="784" y="4028"/>
                  </a:lnTo>
                  <a:cubicBezTo>
                    <a:pt x="908" y="4018"/>
                    <a:pt x="1068" y="3989"/>
                    <a:pt x="1251" y="3930"/>
                  </a:cubicBezTo>
                  <a:cubicBezTo>
                    <a:pt x="1648" y="3828"/>
                    <a:pt x="2020" y="3595"/>
                    <a:pt x="2267" y="3271"/>
                  </a:cubicBezTo>
                  <a:cubicBezTo>
                    <a:pt x="2588" y="2859"/>
                    <a:pt x="2781" y="2244"/>
                    <a:pt x="2661" y="1416"/>
                  </a:cubicBezTo>
                  <a:cubicBezTo>
                    <a:pt x="2537" y="539"/>
                    <a:pt x="2053" y="0"/>
                    <a:pt x="13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128"/>
            <p:cNvSpPr/>
            <p:nvPr/>
          </p:nvSpPr>
          <p:spPr>
            <a:xfrm>
              <a:off x="4225175" y="2171600"/>
              <a:ext cx="62050" cy="101975"/>
            </a:xfrm>
            <a:custGeom>
              <a:avLst/>
              <a:gdLst/>
              <a:ahLst/>
              <a:cxnLst/>
              <a:rect l="l" t="t" r="r" b="b"/>
              <a:pathLst>
                <a:path w="2482" h="4079" extrusionOk="0">
                  <a:moveTo>
                    <a:pt x="1782" y="0"/>
                  </a:moveTo>
                  <a:lnTo>
                    <a:pt x="1" y="343"/>
                  </a:lnTo>
                  <a:lnTo>
                    <a:pt x="106" y="2179"/>
                  </a:lnTo>
                  <a:cubicBezTo>
                    <a:pt x="238" y="2135"/>
                    <a:pt x="401" y="2077"/>
                    <a:pt x="613" y="2036"/>
                  </a:cubicBezTo>
                  <a:cubicBezTo>
                    <a:pt x="743" y="2011"/>
                    <a:pt x="863" y="2000"/>
                    <a:pt x="972" y="2000"/>
                  </a:cubicBezTo>
                  <a:cubicBezTo>
                    <a:pt x="1483" y="2000"/>
                    <a:pt x="1759" y="2260"/>
                    <a:pt x="1840" y="2656"/>
                  </a:cubicBezTo>
                  <a:cubicBezTo>
                    <a:pt x="1938" y="3156"/>
                    <a:pt x="1593" y="3541"/>
                    <a:pt x="1115" y="3632"/>
                  </a:cubicBezTo>
                  <a:cubicBezTo>
                    <a:pt x="1006" y="3653"/>
                    <a:pt x="898" y="3662"/>
                    <a:pt x="797" y="3662"/>
                  </a:cubicBezTo>
                  <a:cubicBezTo>
                    <a:pt x="583" y="3662"/>
                    <a:pt x="397" y="3623"/>
                    <a:pt x="281" y="3581"/>
                  </a:cubicBezTo>
                  <a:lnTo>
                    <a:pt x="226" y="3990"/>
                  </a:lnTo>
                  <a:cubicBezTo>
                    <a:pt x="354" y="4040"/>
                    <a:pt x="550" y="4078"/>
                    <a:pt x="780" y="4078"/>
                  </a:cubicBezTo>
                  <a:cubicBezTo>
                    <a:pt x="911" y="4078"/>
                    <a:pt x="1053" y="4066"/>
                    <a:pt x="1199" y="4037"/>
                  </a:cubicBezTo>
                  <a:cubicBezTo>
                    <a:pt x="2008" y="3884"/>
                    <a:pt x="2481" y="3228"/>
                    <a:pt x="2339" y="2500"/>
                  </a:cubicBezTo>
                  <a:cubicBezTo>
                    <a:pt x="2249" y="2029"/>
                    <a:pt x="1949" y="1757"/>
                    <a:pt x="1625" y="1647"/>
                  </a:cubicBezTo>
                  <a:cubicBezTo>
                    <a:pt x="1471" y="1591"/>
                    <a:pt x="1305" y="1565"/>
                    <a:pt x="1135" y="1565"/>
                  </a:cubicBezTo>
                  <a:cubicBezTo>
                    <a:pt x="1019" y="1565"/>
                    <a:pt x="901" y="1577"/>
                    <a:pt x="784" y="1599"/>
                  </a:cubicBezTo>
                  <a:cubicBezTo>
                    <a:pt x="645" y="1629"/>
                    <a:pt x="569" y="1654"/>
                    <a:pt x="485" y="1683"/>
                  </a:cubicBezTo>
                  <a:lnTo>
                    <a:pt x="445" y="700"/>
                  </a:lnTo>
                  <a:lnTo>
                    <a:pt x="1862" y="427"/>
                  </a:lnTo>
                  <a:lnTo>
                    <a:pt x="17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128"/>
            <p:cNvSpPr/>
            <p:nvPr/>
          </p:nvSpPr>
          <p:spPr>
            <a:xfrm>
              <a:off x="4337200" y="2145450"/>
              <a:ext cx="24875" cy="114600"/>
            </a:xfrm>
            <a:custGeom>
              <a:avLst/>
              <a:gdLst/>
              <a:ahLst/>
              <a:cxnLst/>
              <a:rect l="l" t="t" r="r" b="b"/>
              <a:pathLst>
                <a:path w="995" h="4584" extrusionOk="0">
                  <a:moveTo>
                    <a:pt x="995" y="0"/>
                  </a:moveTo>
                  <a:lnTo>
                    <a:pt x="609" y="92"/>
                  </a:lnTo>
                  <a:lnTo>
                    <a:pt x="1" y="4584"/>
                  </a:lnTo>
                  <a:lnTo>
                    <a:pt x="379" y="4493"/>
                  </a:lnTo>
                  <a:lnTo>
                    <a:pt x="9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128"/>
            <p:cNvSpPr/>
            <p:nvPr/>
          </p:nvSpPr>
          <p:spPr>
            <a:xfrm>
              <a:off x="4422075" y="2123775"/>
              <a:ext cx="20625" cy="115425"/>
            </a:xfrm>
            <a:custGeom>
              <a:avLst/>
              <a:gdLst/>
              <a:ahLst/>
              <a:cxnLst/>
              <a:rect l="l" t="t" r="r" b="b"/>
              <a:pathLst>
                <a:path w="825" h="4617" extrusionOk="0">
                  <a:moveTo>
                    <a:pt x="824" y="1"/>
                  </a:moveTo>
                  <a:lnTo>
                    <a:pt x="441" y="110"/>
                  </a:lnTo>
                  <a:lnTo>
                    <a:pt x="1" y="4616"/>
                  </a:lnTo>
                  <a:lnTo>
                    <a:pt x="1" y="4616"/>
                  </a:lnTo>
                  <a:lnTo>
                    <a:pt x="376" y="4514"/>
                  </a:lnTo>
                  <a:lnTo>
                    <a:pt x="8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128"/>
            <p:cNvSpPr/>
            <p:nvPr/>
          </p:nvSpPr>
          <p:spPr>
            <a:xfrm>
              <a:off x="4492850" y="2100100"/>
              <a:ext cx="70325" cy="104650"/>
            </a:xfrm>
            <a:custGeom>
              <a:avLst/>
              <a:gdLst/>
              <a:ahLst/>
              <a:cxnLst/>
              <a:rect l="l" t="t" r="r" b="b"/>
              <a:pathLst>
                <a:path w="2813" h="4186" extrusionOk="0">
                  <a:moveTo>
                    <a:pt x="1728" y="0"/>
                  </a:moveTo>
                  <a:lnTo>
                    <a:pt x="1" y="558"/>
                  </a:lnTo>
                  <a:lnTo>
                    <a:pt x="324" y="2365"/>
                  </a:lnTo>
                  <a:cubicBezTo>
                    <a:pt x="455" y="2303"/>
                    <a:pt x="608" y="2230"/>
                    <a:pt x="813" y="2164"/>
                  </a:cubicBezTo>
                  <a:cubicBezTo>
                    <a:pt x="1006" y="2102"/>
                    <a:pt x="1178" y="2073"/>
                    <a:pt x="1328" y="2073"/>
                  </a:cubicBezTo>
                  <a:cubicBezTo>
                    <a:pt x="1740" y="2073"/>
                    <a:pt x="1995" y="2289"/>
                    <a:pt x="2110" y="2631"/>
                  </a:cubicBezTo>
                  <a:cubicBezTo>
                    <a:pt x="2266" y="3112"/>
                    <a:pt x="1968" y="3538"/>
                    <a:pt x="1509" y="3687"/>
                  </a:cubicBezTo>
                  <a:cubicBezTo>
                    <a:pt x="1324" y="3747"/>
                    <a:pt x="1138" y="3768"/>
                    <a:pt x="978" y="3768"/>
                  </a:cubicBezTo>
                  <a:cubicBezTo>
                    <a:pt x="855" y="3768"/>
                    <a:pt x="748" y="3755"/>
                    <a:pt x="670" y="3738"/>
                  </a:cubicBezTo>
                  <a:lnTo>
                    <a:pt x="667" y="4150"/>
                  </a:lnTo>
                  <a:cubicBezTo>
                    <a:pt x="752" y="4172"/>
                    <a:pt x="863" y="4186"/>
                    <a:pt x="992" y="4186"/>
                  </a:cubicBezTo>
                  <a:cubicBezTo>
                    <a:pt x="1181" y="4186"/>
                    <a:pt x="1407" y="4156"/>
                    <a:pt x="1640" y="4081"/>
                  </a:cubicBezTo>
                  <a:cubicBezTo>
                    <a:pt x="2423" y="3830"/>
                    <a:pt x="2813" y="3119"/>
                    <a:pt x="2587" y="2416"/>
                  </a:cubicBezTo>
                  <a:cubicBezTo>
                    <a:pt x="2441" y="1960"/>
                    <a:pt x="2106" y="1723"/>
                    <a:pt x="1771" y="1654"/>
                  </a:cubicBezTo>
                  <a:cubicBezTo>
                    <a:pt x="1675" y="1632"/>
                    <a:pt x="1574" y="1621"/>
                    <a:pt x="1472" y="1621"/>
                  </a:cubicBezTo>
                  <a:cubicBezTo>
                    <a:pt x="1293" y="1621"/>
                    <a:pt x="1108" y="1654"/>
                    <a:pt x="929" y="1709"/>
                  </a:cubicBezTo>
                  <a:cubicBezTo>
                    <a:pt x="798" y="1753"/>
                    <a:pt x="722" y="1789"/>
                    <a:pt x="645" y="1826"/>
                  </a:cubicBezTo>
                  <a:lnTo>
                    <a:pt x="485" y="857"/>
                  </a:lnTo>
                  <a:lnTo>
                    <a:pt x="1862" y="412"/>
                  </a:lnTo>
                  <a:lnTo>
                    <a:pt x="17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128"/>
            <p:cNvSpPr/>
            <p:nvPr/>
          </p:nvSpPr>
          <p:spPr>
            <a:xfrm>
              <a:off x="4589025" y="2068800"/>
              <a:ext cx="82275" cy="95925"/>
            </a:xfrm>
            <a:custGeom>
              <a:avLst/>
              <a:gdLst/>
              <a:ahLst/>
              <a:cxnLst/>
              <a:rect l="l" t="t" r="r" b="b"/>
              <a:pathLst>
                <a:path w="3291" h="3837" extrusionOk="0">
                  <a:moveTo>
                    <a:pt x="1312" y="418"/>
                  </a:moveTo>
                  <a:cubicBezTo>
                    <a:pt x="1723" y="418"/>
                    <a:pt x="2084" y="886"/>
                    <a:pt x="2365" y="1635"/>
                  </a:cubicBezTo>
                  <a:cubicBezTo>
                    <a:pt x="2707" y="2538"/>
                    <a:pt x="2689" y="3202"/>
                    <a:pt x="2197" y="3387"/>
                  </a:cubicBezTo>
                  <a:cubicBezTo>
                    <a:pt x="2135" y="3411"/>
                    <a:pt x="2072" y="3422"/>
                    <a:pt x="2009" y="3422"/>
                  </a:cubicBezTo>
                  <a:cubicBezTo>
                    <a:pt x="1626" y="3422"/>
                    <a:pt x="1230" y="3001"/>
                    <a:pt x="933" y="2210"/>
                  </a:cubicBezTo>
                  <a:cubicBezTo>
                    <a:pt x="569" y="1245"/>
                    <a:pt x="682" y="615"/>
                    <a:pt x="1101" y="458"/>
                  </a:cubicBezTo>
                  <a:cubicBezTo>
                    <a:pt x="1172" y="431"/>
                    <a:pt x="1243" y="418"/>
                    <a:pt x="1312" y="418"/>
                  </a:cubicBezTo>
                  <a:close/>
                  <a:moveTo>
                    <a:pt x="1388" y="0"/>
                  </a:moveTo>
                  <a:cubicBezTo>
                    <a:pt x="1258" y="0"/>
                    <a:pt x="1124" y="25"/>
                    <a:pt x="988" y="76"/>
                  </a:cubicBezTo>
                  <a:cubicBezTo>
                    <a:pt x="270" y="345"/>
                    <a:pt x="1" y="1194"/>
                    <a:pt x="449" y="2385"/>
                  </a:cubicBezTo>
                  <a:cubicBezTo>
                    <a:pt x="820" y="3345"/>
                    <a:pt x="1367" y="3836"/>
                    <a:pt x="1934" y="3836"/>
                  </a:cubicBezTo>
                  <a:cubicBezTo>
                    <a:pt x="2058" y="3836"/>
                    <a:pt x="2182" y="3813"/>
                    <a:pt x="2306" y="3766"/>
                  </a:cubicBezTo>
                  <a:cubicBezTo>
                    <a:pt x="3093" y="3471"/>
                    <a:pt x="3290" y="2637"/>
                    <a:pt x="2838" y="1431"/>
                  </a:cubicBezTo>
                  <a:cubicBezTo>
                    <a:pt x="2490" y="507"/>
                    <a:pt x="1975" y="0"/>
                    <a:pt x="1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128"/>
            <p:cNvSpPr/>
            <p:nvPr/>
          </p:nvSpPr>
          <p:spPr>
            <a:xfrm>
              <a:off x="4692125" y="2002650"/>
              <a:ext cx="125250" cy="127975"/>
            </a:xfrm>
            <a:custGeom>
              <a:avLst/>
              <a:gdLst/>
              <a:ahLst/>
              <a:cxnLst/>
              <a:rect l="l" t="t" r="r" b="b"/>
              <a:pathLst>
                <a:path w="5010" h="5119" extrusionOk="0">
                  <a:moveTo>
                    <a:pt x="3195" y="0"/>
                  </a:moveTo>
                  <a:lnTo>
                    <a:pt x="2601" y="263"/>
                  </a:lnTo>
                  <a:lnTo>
                    <a:pt x="2733" y="2285"/>
                  </a:lnTo>
                  <a:cubicBezTo>
                    <a:pt x="2773" y="2810"/>
                    <a:pt x="2816" y="3261"/>
                    <a:pt x="2889" y="3662"/>
                  </a:cubicBezTo>
                  <a:lnTo>
                    <a:pt x="2872" y="3669"/>
                  </a:lnTo>
                  <a:cubicBezTo>
                    <a:pt x="2616" y="3338"/>
                    <a:pt x="2317" y="2995"/>
                    <a:pt x="1975" y="2620"/>
                  </a:cubicBezTo>
                  <a:lnTo>
                    <a:pt x="590" y="1152"/>
                  </a:lnTo>
                  <a:lnTo>
                    <a:pt x="0" y="1414"/>
                  </a:lnTo>
                  <a:lnTo>
                    <a:pt x="1337" y="5119"/>
                  </a:lnTo>
                  <a:lnTo>
                    <a:pt x="1782" y="4925"/>
                  </a:lnTo>
                  <a:lnTo>
                    <a:pt x="1195" y="3341"/>
                  </a:lnTo>
                  <a:cubicBezTo>
                    <a:pt x="987" y="2788"/>
                    <a:pt x="751" y="2171"/>
                    <a:pt x="562" y="1720"/>
                  </a:cubicBezTo>
                  <a:lnTo>
                    <a:pt x="572" y="1712"/>
                  </a:lnTo>
                  <a:cubicBezTo>
                    <a:pt x="864" y="2095"/>
                    <a:pt x="1214" y="2496"/>
                    <a:pt x="1607" y="2929"/>
                  </a:cubicBezTo>
                  <a:lnTo>
                    <a:pt x="2944" y="4383"/>
                  </a:lnTo>
                  <a:lnTo>
                    <a:pt x="3297" y="4226"/>
                  </a:lnTo>
                  <a:lnTo>
                    <a:pt x="3163" y="2204"/>
                  </a:lnTo>
                  <a:cubicBezTo>
                    <a:pt x="3123" y="1625"/>
                    <a:pt x="3075" y="1112"/>
                    <a:pt x="3010" y="638"/>
                  </a:cubicBezTo>
                  <a:lnTo>
                    <a:pt x="3028" y="631"/>
                  </a:lnTo>
                  <a:cubicBezTo>
                    <a:pt x="3221" y="1078"/>
                    <a:pt x="3519" y="1668"/>
                    <a:pt x="3768" y="2157"/>
                  </a:cubicBezTo>
                  <a:lnTo>
                    <a:pt x="4555" y="3698"/>
                  </a:lnTo>
                  <a:lnTo>
                    <a:pt x="5009" y="3498"/>
                  </a:lnTo>
                  <a:lnTo>
                    <a:pt x="31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28"/>
            <p:cNvSpPr/>
            <p:nvPr/>
          </p:nvSpPr>
          <p:spPr>
            <a:xfrm>
              <a:off x="4828475" y="1934975"/>
              <a:ext cx="128350" cy="130825"/>
            </a:xfrm>
            <a:custGeom>
              <a:avLst/>
              <a:gdLst/>
              <a:ahLst/>
              <a:cxnLst/>
              <a:rect l="l" t="t" r="r" b="b"/>
              <a:pathLst>
                <a:path w="5134" h="5233" extrusionOk="0">
                  <a:moveTo>
                    <a:pt x="3093" y="0"/>
                  </a:moveTo>
                  <a:lnTo>
                    <a:pt x="2521" y="299"/>
                  </a:lnTo>
                  <a:lnTo>
                    <a:pt x="2783" y="2310"/>
                  </a:lnTo>
                  <a:cubicBezTo>
                    <a:pt x="2856" y="2831"/>
                    <a:pt x="2933" y="3279"/>
                    <a:pt x="3031" y="3676"/>
                  </a:cubicBezTo>
                  <a:lnTo>
                    <a:pt x="3013" y="3684"/>
                  </a:lnTo>
                  <a:cubicBezTo>
                    <a:pt x="2736" y="3366"/>
                    <a:pt x="2419" y="3046"/>
                    <a:pt x="2047" y="2692"/>
                  </a:cubicBezTo>
                  <a:lnTo>
                    <a:pt x="572" y="1320"/>
                  </a:lnTo>
                  <a:lnTo>
                    <a:pt x="0" y="1621"/>
                  </a:lnTo>
                  <a:lnTo>
                    <a:pt x="1581" y="5232"/>
                  </a:lnTo>
                  <a:lnTo>
                    <a:pt x="2008" y="5006"/>
                  </a:lnTo>
                  <a:lnTo>
                    <a:pt x="1319" y="3465"/>
                  </a:lnTo>
                  <a:cubicBezTo>
                    <a:pt x="1078" y="2926"/>
                    <a:pt x="798" y="2329"/>
                    <a:pt x="579" y="1888"/>
                  </a:cubicBezTo>
                  <a:lnTo>
                    <a:pt x="591" y="1884"/>
                  </a:lnTo>
                  <a:cubicBezTo>
                    <a:pt x="907" y="2245"/>
                    <a:pt x="1282" y="2623"/>
                    <a:pt x="1702" y="3028"/>
                  </a:cubicBezTo>
                  <a:lnTo>
                    <a:pt x="3133" y="4390"/>
                  </a:lnTo>
                  <a:lnTo>
                    <a:pt x="3476" y="4212"/>
                  </a:lnTo>
                  <a:lnTo>
                    <a:pt x="3206" y="2201"/>
                  </a:lnTo>
                  <a:cubicBezTo>
                    <a:pt x="3130" y="1629"/>
                    <a:pt x="3049" y="1119"/>
                    <a:pt x="2955" y="649"/>
                  </a:cubicBezTo>
                  <a:lnTo>
                    <a:pt x="2970" y="638"/>
                  </a:lnTo>
                  <a:cubicBezTo>
                    <a:pt x="3192" y="1075"/>
                    <a:pt x="3527" y="1643"/>
                    <a:pt x="3807" y="2117"/>
                  </a:cubicBezTo>
                  <a:lnTo>
                    <a:pt x="4696" y="3600"/>
                  </a:lnTo>
                  <a:lnTo>
                    <a:pt x="5134" y="3370"/>
                  </a:lnTo>
                  <a:lnTo>
                    <a:pt x="30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28"/>
            <p:cNvSpPr/>
            <p:nvPr/>
          </p:nvSpPr>
          <p:spPr>
            <a:xfrm>
              <a:off x="5012350" y="1844175"/>
              <a:ext cx="70975" cy="111400"/>
            </a:xfrm>
            <a:custGeom>
              <a:avLst/>
              <a:gdLst/>
              <a:ahLst/>
              <a:cxnLst/>
              <a:rect l="l" t="t" r="r" b="b"/>
              <a:pathLst>
                <a:path w="2839" h="4456" extrusionOk="0">
                  <a:moveTo>
                    <a:pt x="1789" y="0"/>
                  </a:moveTo>
                  <a:lnTo>
                    <a:pt x="0" y="1137"/>
                  </a:lnTo>
                  <a:lnTo>
                    <a:pt x="2107" y="4456"/>
                  </a:lnTo>
                  <a:lnTo>
                    <a:pt x="2536" y="4182"/>
                  </a:lnTo>
                  <a:lnTo>
                    <a:pt x="1582" y="2682"/>
                  </a:lnTo>
                  <a:lnTo>
                    <a:pt x="2838" y="1884"/>
                  </a:lnTo>
                  <a:lnTo>
                    <a:pt x="2613" y="1530"/>
                  </a:lnTo>
                  <a:lnTo>
                    <a:pt x="1359" y="2324"/>
                  </a:lnTo>
                  <a:lnTo>
                    <a:pt x="656" y="1224"/>
                  </a:lnTo>
                  <a:lnTo>
                    <a:pt x="2019" y="361"/>
                  </a:lnTo>
                  <a:lnTo>
                    <a:pt x="17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128"/>
            <p:cNvSpPr/>
            <p:nvPr/>
          </p:nvSpPr>
          <p:spPr>
            <a:xfrm>
              <a:off x="5125125" y="1843075"/>
              <a:ext cx="35075" cy="28350"/>
            </a:xfrm>
            <a:custGeom>
              <a:avLst/>
              <a:gdLst/>
              <a:ahLst/>
              <a:cxnLst/>
              <a:rect l="l" t="t" r="r" b="b"/>
              <a:pathLst>
                <a:path w="1403" h="1134" extrusionOk="0">
                  <a:moveTo>
                    <a:pt x="1187" y="1"/>
                  </a:moveTo>
                  <a:lnTo>
                    <a:pt x="0" y="824"/>
                  </a:lnTo>
                  <a:lnTo>
                    <a:pt x="219" y="1134"/>
                  </a:lnTo>
                  <a:lnTo>
                    <a:pt x="1402" y="314"/>
                  </a:lnTo>
                  <a:lnTo>
                    <a:pt x="11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128"/>
            <p:cNvSpPr/>
            <p:nvPr/>
          </p:nvSpPr>
          <p:spPr>
            <a:xfrm>
              <a:off x="5170825" y="1749600"/>
              <a:ext cx="90275" cy="90225"/>
            </a:xfrm>
            <a:custGeom>
              <a:avLst/>
              <a:gdLst/>
              <a:ahLst/>
              <a:cxnLst/>
              <a:rect l="l" t="t" r="r" b="b"/>
              <a:pathLst>
                <a:path w="3611" h="3609" extrusionOk="0">
                  <a:moveTo>
                    <a:pt x="1191" y="443"/>
                  </a:moveTo>
                  <a:cubicBezTo>
                    <a:pt x="1553" y="443"/>
                    <a:pt x="1972" y="777"/>
                    <a:pt x="2391" y="1332"/>
                  </a:cubicBezTo>
                  <a:cubicBezTo>
                    <a:pt x="2973" y="2107"/>
                    <a:pt x="3141" y="2745"/>
                    <a:pt x="2722" y="3062"/>
                  </a:cubicBezTo>
                  <a:cubicBezTo>
                    <a:pt x="2626" y="3135"/>
                    <a:pt x="2515" y="3171"/>
                    <a:pt x="2394" y="3171"/>
                  </a:cubicBezTo>
                  <a:cubicBezTo>
                    <a:pt x="2049" y="3171"/>
                    <a:pt x="1617" y="2875"/>
                    <a:pt x="1177" y="2290"/>
                  </a:cubicBezTo>
                  <a:cubicBezTo>
                    <a:pt x="558" y="1466"/>
                    <a:pt x="489" y="832"/>
                    <a:pt x="846" y="563"/>
                  </a:cubicBezTo>
                  <a:cubicBezTo>
                    <a:pt x="953" y="482"/>
                    <a:pt x="1069" y="443"/>
                    <a:pt x="1191" y="443"/>
                  </a:cubicBezTo>
                  <a:close/>
                  <a:moveTo>
                    <a:pt x="1275" y="1"/>
                  </a:moveTo>
                  <a:cubicBezTo>
                    <a:pt x="1050" y="1"/>
                    <a:pt x="832" y="75"/>
                    <a:pt x="631" y="227"/>
                  </a:cubicBezTo>
                  <a:cubicBezTo>
                    <a:pt x="15" y="691"/>
                    <a:pt x="0" y="1579"/>
                    <a:pt x="765" y="2596"/>
                  </a:cubicBezTo>
                  <a:cubicBezTo>
                    <a:pt x="1286" y="3276"/>
                    <a:pt x="1834" y="3609"/>
                    <a:pt x="2318" y="3609"/>
                  </a:cubicBezTo>
                  <a:cubicBezTo>
                    <a:pt x="2541" y="3609"/>
                    <a:pt x="2751" y="3537"/>
                    <a:pt x="2937" y="3397"/>
                  </a:cubicBezTo>
                  <a:cubicBezTo>
                    <a:pt x="3610" y="2891"/>
                    <a:pt x="3563" y="2035"/>
                    <a:pt x="2788" y="1007"/>
                  </a:cubicBezTo>
                  <a:cubicBezTo>
                    <a:pt x="2289" y="348"/>
                    <a:pt x="1762" y="1"/>
                    <a:pt x="1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28"/>
            <p:cNvSpPr/>
            <p:nvPr/>
          </p:nvSpPr>
          <p:spPr>
            <a:xfrm>
              <a:off x="5300625" y="1761575"/>
              <a:ext cx="20150" cy="18350"/>
            </a:xfrm>
            <a:custGeom>
              <a:avLst/>
              <a:gdLst/>
              <a:ahLst/>
              <a:cxnLst/>
              <a:rect l="l" t="t" r="r" b="b"/>
              <a:pathLst>
                <a:path w="806" h="734" extrusionOk="0">
                  <a:moveTo>
                    <a:pt x="390" y="1"/>
                  </a:moveTo>
                  <a:cubicBezTo>
                    <a:pt x="315" y="1"/>
                    <a:pt x="241" y="27"/>
                    <a:pt x="175" y="81"/>
                  </a:cubicBezTo>
                  <a:cubicBezTo>
                    <a:pt x="14" y="207"/>
                    <a:pt x="0" y="419"/>
                    <a:pt x="135" y="587"/>
                  </a:cubicBezTo>
                  <a:cubicBezTo>
                    <a:pt x="213" y="682"/>
                    <a:pt x="317" y="733"/>
                    <a:pt x="420" y="733"/>
                  </a:cubicBezTo>
                  <a:cubicBezTo>
                    <a:pt x="495" y="733"/>
                    <a:pt x="569" y="707"/>
                    <a:pt x="634" y="652"/>
                  </a:cubicBezTo>
                  <a:cubicBezTo>
                    <a:pt x="801" y="518"/>
                    <a:pt x="805" y="310"/>
                    <a:pt x="674" y="146"/>
                  </a:cubicBezTo>
                  <a:cubicBezTo>
                    <a:pt x="596" y="51"/>
                    <a:pt x="493" y="1"/>
                    <a:pt x="3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28"/>
            <p:cNvSpPr/>
            <p:nvPr/>
          </p:nvSpPr>
          <p:spPr>
            <a:xfrm>
              <a:off x="5305525" y="1638850"/>
              <a:ext cx="82725" cy="97150"/>
            </a:xfrm>
            <a:custGeom>
              <a:avLst/>
              <a:gdLst/>
              <a:ahLst/>
              <a:cxnLst/>
              <a:rect l="l" t="t" r="r" b="b"/>
              <a:pathLst>
                <a:path w="3309" h="3886" extrusionOk="0">
                  <a:moveTo>
                    <a:pt x="1254" y="446"/>
                  </a:moveTo>
                  <a:cubicBezTo>
                    <a:pt x="1553" y="446"/>
                    <a:pt x="1870" y="648"/>
                    <a:pt x="2150" y="968"/>
                  </a:cubicBezTo>
                  <a:cubicBezTo>
                    <a:pt x="2205" y="1029"/>
                    <a:pt x="2230" y="1084"/>
                    <a:pt x="2237" y="1138"/>
                  </a:cubicBezTo>
                  <a:cubicBezTo>
                    <a:pt x="2288" y="1397"/>
                    <a:pt x="2197" y="1703"/>
                    <a:pt x="1938" y="1929"/>
                  </a:cubicBezTo>
                  <a:cubicBezTo>
                    <a:pt x="1796" y="2055"/>
                    <a:pt x="1635" y="2115"/>
                    <a:pt x="1472" y="2115"/>
                  </a:cubicBezTo>
                  <a:cubicBezTo>
                    <a:pt x="1256" y="2115"/>
                    <a:pt x="1039" y="2009"/>
                    <a:pt x="860" y="1805"/>
                  </a:cubicBezTo>
                  <a:cubicBezTo>
                    <a:pt x="507" y="1405"/>
                    <a:pt x="485" y="909"/>
                    <a:pt x="813" y="621"/>
                  </a:cubicBezTo>
                  <a:cubicBezTo>
                    <a:pt x="950" y="501"/>
                    <a:pt x="1100" y="446"/>
                    <a:pt x="1254" y="446"/>
                  </a:cubicBezTo>
                  <a:close/>
                  <a:moveTo>
                    <a:pt x="1342" y="1"/>
                  </a:moveTo>
                  <a:cubicBezTo>
                    <a:pt x="1072" y="1"/>
                    <a:pt x="813" y="98"/>
                    <a:pt x="583" y="300"/>
                  </a:cubicBezTo>
                  <a:cubicBezTo>
                    <a:pt x="1" y="815"/>
                    <a:pt x="30" y="1630"/>
                    <a:pt x="504" y="2170"/>
                  </a:cubicBezTo>
                  <a:cubicBezTo>
                    <a:pt x="742" y="2441"/>
                    <a:pt x="1057" y="2591"/>
                    <a:pt x="1378" y="2591"/>
                  </a:cubicBezTo>
                  <a:cubicBezTo>
                    <a:pt x="1629" y="2591"/>
                    <a:pt x="1884" y="2499"/>
                    <a:pt x="2110" y="2301"/>
                  </a:cubicBezTo>
                  <a:cubicBezTo>
                    <a:pt x="2394" y="2049"/>
                    <a:pt x="2522" y="1736"/>
                    <a:pt x="2511" y="1405"/>
                  </a:cubicBezTo>
                  <a:lnTo>
                    <a:pt x="2525" y="1393"/>
                  </a:lnTo>
                  <a:cubicBezTo>
                    <a:pt x="2769" y="1776"/>
                    <a:pt x="2853" y="2144"/>
                    <a:pt x="2813" y="2483"/>
                  </a:cubicBezTo>
                  <a:cubicBezTo>
                    <a:pt x="2787" y="2777"/>
                    <a:pt x="2656" y="3055"/>
                    <a:pt x="2459" y="3280"/>
                  </a:cubicBezTo>
                  <a:cubicBezTo>
                    <a:pt x="2340" y="3411"/>
                    <a:pt x="2252" y="3503"/>
                    <a:pt x="2161" y="3569"/>
                  </a:cubicBezTo>
                  <a:lnTo>
                    <a:pt x="2438" y="3885"/>
                  </a:lnTo>
                  <a:cubicBezTo>
                    <a:pt x="2533" y="3809"/>
                    <a:pt x="2653" y="3696"/>
                    <a:pt x="2773" y="3550"/>
                  </a:cubicBezTo>
                  <a:cubicBezTo>
                    <a:pt x="3050" y="3244"/>
                    <a:pt x="3236" y="2847"/>
                    <a:pt x="3265" y="2439"/>
                  </a:cubicBezTo>
                  <a:cubicBezTo>
                    <a:pt x="3308" y="1922"/>
                    <a:pt x="3134" y="1299"/>
                    <a:pt x="2584" y="672"/>
                  </a:cubicBezTo>
                  <a:cubicBezTo>
                    <a:pt x="2195" y="233"/>
                    <a:pt x="1757" y="1"/>
                    <a:pt x="13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28"/>
            <p:cNvSpPr/>
            <p:nvPr/>
          </p:nvSpPr>
          <p:spPr>
            <a:xfrm>
              <a:off x="5385950" y="1557025"/>
              <a:ext cx="91375" cy="104750"/>
            </a:xfrm>
            <a:custGeom>
              <a:avLst/>
              <a:gdLst/>
              <a:ahLst/>
              <a:cxnLst/>
              <a:rect l="l" t="t" r="r" b="b"/>
              <a:pathLst>
                <a:path w="3655" h="4190" extrusionOk="0">
                  <a:moveTo>
                    <a:pt x="1305" y="0"/>
                  </a:moveTo>
                  <a:lnTo>
                    <a:pt x="1" y="1260"/>
                  </a:lnTo>
                  <a:lnTo>
                    <a:pt x="1090" y="2739"/>
                  </a:lnTo>
                  <a:cubicBezTo>
                    <a:pt x="1177" y="2627"/>
                    <a:pt x="1283" y="2495"/>
                    <a:pt x="1440" y="2342"/>
                  </a:cubicBezTo>
                  <a:cubicBezTo>
                    <a:pt x="1732" y="2060"/>
                    <a:pt x="2006" y="1936"/>
                    <a:pt x="2250" y="1936"/>
                  </a:cubicBezTo>
                  <a:cubicBezTo>
                    <a:pt x="2460" y="1936"/>
                    <a:pt x="2647" y="2028"/>
                    <a:pt x="2805" y="2189"/>
                  </a:cubicBezTo>
                  <a:cubicBezTo>
                    <a:pt x="3159" y="2553"/>
                    <a:pt x="3079" y="3067"/>
                    <a:pt x="2733" y="3406"/>
                  </a:cubicBezTo>
                  <a:cubicBezTo>
                    <a:pt x="2485" y="3643"/>
                    <a:pt x="2183" y="3774"/>
                    <a:pt x="2005" y="3817"/>
                  </a:cubicBezTo>
                  <a:lnTo>
                    <a:pt x="2183" y="4189"/>
                  </a:lnTo>
                  <a:cubicBezTo>
                    <a:pt x="2394" y="4145"/>
                    <a:pt x="2726" y="3985"/>
                    <a:pt x="3024" y="3698"/>
                  </a:cubicBezTo>
                  <a:cubicBezTo>
                    <a:pt x="3614" y="3126"/>
                    <a:pt x="3654" y="2321"/>
                    <a:pt x="3141" y="1785"/>
                  </a:cubicBezTo>
                  <a:cubicBezTo>
                    <a:pt x="2892" y="1531"/>
                    <a:pt x="2608" y="1430"/>
                    <a:pt x="2342" y="1430"/>
                  </a:cubicBezTo>
                  <a:cubicBezTo>
                    <a:pt x="2250" y="1430"/>
                    <a:pt x="2159" y="1442"/>
                    <a:pt x="2074" y="1465"/>
                  </a:cubicBezTo>
                  <a:cubicBezTo>
                    <a:pt x="1808" y="1526"/>
                    <a:pt x="1552" y="1683"/>
                    <a:pt x="1344" y="1883"/>
                  </a:cubicBezTo>
                  <a:cubicBezTo>
                    <a:pt x="1243" y="1981"/>
                    <a:pt x="1191" y="2047"/>
                    <a:pt x="1137" y="2116"/>
                  </a:cubicBezTo>
                  <a:lnTo>
                    <a:pt x="565" y="1315"/>
                  </a:lnTo>
                  <a:lnTo>
                    <a:pt x="1603" y="310"/>
                  </a:lnTo>
                  <a:lnTo>
                    <a:pt x="13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28"/>
            <p:cNvSpPr/>
            <p:nvPr/>
          </p:nvSpPr>
          <p:spPr>
            <a:xfrm>
              <a:off x="5474925" y="1484600"/>
              <a:ext cx="55225" cy="109600"/>
            </a:xfrm>
            <a:custGeom>
              <a:avLst/>
              <a:gdLst/>
              <a:ahLst/>
              <a:cxnLst/>
              <a:rect l="l" t="t" r="r" b="b"/>
              <a:pathLst>
                <a:path w="2209" h="4384" extrusionOk="0">
                  <a:moveTo>
                    <a:pt x="274" y="0"/>
                  </a:moveTo>
                  <a:lnTo>
                    <a:pt x="1" y="288"/>
                  </a:lnTo>
                  <a:lnTo>
                    <a:pt x="1939" y="4383"/>
                  </a:lnTo>
                  <a:lnTo>
                    <a:pt x="2209" y="4103"/>
                  </a:lnTo>
                  <a:lnTo>
                    <a:pt x="2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28"/>
            <p:cNvSpPr/>
            <p:nvPr/>
          </p:nvSpPr>
          <p:spPr>
            <a:xfrm>
              <a:off x="5531025" y="1422375"/>
              <a:ext cx="58700" cy="108050"/>
            </a:xfrm>
            <a:custGeom>
              <a:avLst/>
              <a:gdLst/>
              <a:ahLst/>
              <a:cxnLst/>
              <a:rect l="l" t="t" r="r" b="b"/>
              <a:pathLst>
                <a:path w="2348" h="4322" extrusionOk="0">
                  <a:moveTo>
                    <a:pt x="263" y="1"/>
                  </a:moveTo>
                  <a:lnTo>
                    <a:pt x="1" y="300"/>
                  </a:lnTo>
                  <a:lnTo>
                    <a:pt x="2088" y="4322"/>
                  </a:lnTo>
                  <a:lnTo>
                    <a:pt x="2347" y="4031"/>
                  </a:lnTo>
                  <a:lnTo>
                    <a:pt x="2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28"/>
            <p:cNvSpPr/>
            <p:nvPr/>
          </p:nvSpPr>
          <p:spPr>
            <a:xfrm>
              <a:off x="5574300" y="1351725"/>
              <a:ext cx="95300" cy="101375"/>
            </a:xfrm>
            <a:custGeom>
              <a:avLst/>
              <a:gdLst/>
              <a:ahLst/>
              <a:cxnLst/>
              <a:rect l="l" t="t" r="r" b="b"/>
              <a:pathLst>
                <a:path w="3812" h="4055" extrusionOk="0">
                  <a:moveTo>
                    <a:pt x="1144" y="0"/>
                  </a:moveTo>
                  <a:lnTo>
                    <a:pt x="1" y="1406"/>
                  </a:lnTo>
                  <a:lnTo>
                    <a:pt x="1257" y="2747"/>
                  </a:lnTo>
                  <a:cubicBezTo>
                    <a:pt x="1334" y="2627"/>
                    <a:pt x="1422" y="2481"/>
                    <a:pt x="1556" y="2314"/>
                  </a:cubicBezTo>
                  <a:cubicBezTo>
                    <a:pt x="1845" y="1959"/>
                    <a:pt x="2132" y="1806"/>
                    <a:pt x="2398" y="1806"/>
                  </a:cubicBezTo>
                  <a:cubicBezTo>
                    <a:pt x="2576" y="1806"/>
                    <a:pt x="2744" y="1874"/>
                    <a:pt x="2897" y="1996"/>
                  </a:cubicBezTo>
                  <a:cubicBezTo>
                    <a:pt x="3290" y="2317"/>
                    <a:pt x="3275" y="2835"/>
                    <a:pt x="2969" y="3213"/>
                  </a:cubicBezTo>
                  <a:cubicBezTo>
                    <a:pt x="2751" y="3479"/>
                    <a:pt x="2466" y="3644"/>
                    <a:pt x="2296" y="3709"/>
                  </a:cubicBezTo>
                  <a:lnTo>
                    <a:pt x="2518" y="4055"/>
                  </a:lnTo>
                  <a:cubicBezTo>
                    <a:pt x="2722" y="3989"/>
                    <a:pt x="3031" y="3789"/>
                    <a:pt x="3293" y="3469"/>
                  </a:cubicBezTo>
                  <a:cubicBezTo>
                    <a:pt x="3811" y="2830"/>
                    <a:pt x="3753" y="2022"/>
                    <a:pt x="3181" y="1556"/>
                  </a:cubicBezTo>
                  <a:cubicBezTo>
                    <a:pt x="2948" y="1366"/>
                    <a:pt x="2700" y="1290"/>
                    <a:pt x="2469" y="1290"/>
                  </a:cubicBezTo>
                  <a:cubicBezTo>
                    <a:pt x="2331" y="1290"/>
                    <a:pt x="2200" y="1317"/>
                    <a:pt x="2081" y="1362"/>
                  </a:cubicBezTo>
                  <a:cubicBezTo>
                    <a:pt x="1825" y="1458"/>
                    <a:pt x="1592" y="1643"/>
                    <a:pt x="1407" y="1869"/>
                  </a:cubicBezTo>
                  <a:cubicBezTo>
                    <a:pt x="1319" y="1974"/>
                    <a:pt x="1275" y="2048"/>
                    <a:pt x="1232" y="2124"/>
                  </a:cubicBezTo>
                  <a:lnTo>
                    <a:pt x="569" y="1396"/>
                  </a:lnTo>
                  <a:lnTo>
                    <a:pt x="1479" y="273"/>
                  </a:lnTo>
                  <a:lnTo>
                    <a:pt x="1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28"/>
            <p:cNvSpPr/>
            <p:nvPr/>
          </p:nvSpPr>
          <p:spPr>
            <a:xfrm>
              <a:off x="5640700" y="1273375"/>
              <a:ext cx="101825" cy="81400"/>
            </a:xfrm>
            <a:custGeom>
              <a:avLst/>
              <a:gdLst/>
              <a:ahLst/>
              <a:cxnLst/>
              <a:rect l="l" t="t" r="r" b="b"/>
              <a:pathLst>
                <a:path w="4073" h="3256" extrusionOk="0">
                  <a:moveTo>
                    <a:pt x="1254" y="466"/>
                  </a:moveTo>
                  <a:cubicBezTo>
                    <a:pt x="1581" y="466"/>
                    <a:pt x="2000" y="663"/>
                    <a:pt x="2463" y="1007"/>
                  </a:cubicBezTo>
                  <a:cubicBezTo>
                    <a:pt x="3242" y="1582"/>
                    <a:pt x="3585" y="2147"/>
                    <a:pt x="3272" y="2569"/>
                  </a:cubicBezTo>
                  <a:cubicBezTo>
                    <a:pt x="3161" y="2719"/>
                    <a:pt x="2994" y="2795"/>
                    <a:pt x="2783" y="2795"/>
                  </a:cubicBezTo>
                  <a:cubicBezTo>
                    <a:pt x="2465" y="2795"/>
                    <a:pt x="2047" y="2623"/>
                    <a:pt x="1570" y="2270"/>
                  </a:cubicBezTo>
                  <a:cubicBezTo>
                    <a:pt x="740" y="1655"/>
                    <a:pt x="492" y="1068"/>
                    <a:pt x="762" y="708"/>
                  </a:cubicBezTo>
                  <a:cubicBezTo>
                    <a:pt x="882" y="543"/>
                    <a:pt x="1050" y="466"/>
                    <a:pt x="1254" y="466"/>
                  </a:cubicBezTo>
                  <a:close/>
                  <a:moveTo>
                    <a:pt x="1335" y="1"/>
                  </a:moveTo>
                  <a:cubicBezTo>
                    <a:pt x="980" y="1"/>
                    <a:pt x="679" y="148"/>
                    <a:pt x="459" y="446"/>
                  </a:cubicBezTo>
                  <a:cubicBezTo>
                    <a:pt x="0" y="1065"/>
                    <a:pt x="237" y="1925"/>
                    <a:pt x="1261" y="2679"/>
                  </a:cubicBezTo>
                  <a:cubicBezTo>
                    <a:pt x="1799" y="3069"/>
                    <a:pt x="2293" y="3255"/>
                    <a:pt x="2704" y="3255"/>
                  </a:cubicBezTo>
                  <a:cubicBezTo>
                    <a:pt x="3068" y="3255"/>
                    <a:pt x="3367" y="3109"/>
                    <a:pt x="3574" y="2828"/>
                  </a:cubicBezTo>
                  <a:cubicBezTo>
                    <a:pt x="4073" y="2151"/>
                    <a:pt x="3785" y="1345"/>
                    <a:pt x="2747" y="580"/>
                  </a:cubicBezTo>
                  <a:cubicBezTo>
                    <a:pt x="2228" y="196"/>
                    <a:pt x="1745" y="1"/>
                    <a:pt x="1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28"/>
            <p:cNvSpPr/>
            <p:nvPr/>
          </p:nvSpPr>
          <p:spPr>
            <a:xfrm>
              <a:off x="5700075" y="1141325"/>
              <a:ext cx="133450" cy="132725"/>
            </a:xfrm>
            <a:custGeom>
              <a:avLst/>
              <a:gdLst/>
              <a:ahLst/>
              <a:cxnLst/>
              <a:rect l="l" t="t" r="r" b="b"/>
              <a:pathLst>
                <a:path w="5338" h="5309" extrusionOk="0">
                  <a:moveTo>
                    <a:pt x="1913" y="1"/>
                  </a:moveTo>
                  <a:lnTo>
                    <a:pt x="1560" y="544"/>
                  </a:lnTo>
                  <a:lnTo>
                    <a:pt x="2769" y="2168"/>
                  </a:lnTo>
                  <a:cubicBezTo>
                    <a:pt x="3086" y="2587"/>
                    <a:pt x="3370" y="2940"/>
                    <a:pt x="3648" y="3243"/>
                  </a:cubicBezTo>
                  <a:lnTo>
                    <a:pt x="3640" y="3258"/>
                  </a:lnTo>
                  <a:cubicBezTo>
                    <a:pt x="3243" y="3115"/>
                    <a:pt x="2809" y="2992"/>
                    <a:pt x="2314" y="2864"/>
                  </a:cubicBezTo>
                  <a:lnTo>
                    <a:pt x="354" y="2383"/>
                  </a:lnTo>
                  <a:lnTo>
                    <a:pt x="1" y="2926"/>
                  </a:lnTo>
                  <a:lnTo>
                    <a:pt x="3140" y="5309"/>
                  </a:lnTo>
                  <a:lnTo>
                    <a:pt x="3407" y="4900"/>
                  </a:lnTo>
                  <a:lnTo>
                    <a:pt x="2052" y="3892"/>
                  </a:lnTo>
                  <a:cubicBezTo>
                    <a:pt x="1578" y="3538"/>
                    <a:pt x="1042" y="3152"/>
                    <a:pt x="638" y="2875"/>
                  </a:cubicBezTo>
                  <a:lnTo>
                    <a:pt x="645" y="2868"/>
                  </a:lnTo>
                  <a:cubicBezTo>
                    <a:pt x="1097" y="3028"/>
                    <a:pt x="1607" y="3174"/>
                    <a:pt x="2175" y="3323"/>
                  </a:cubicBezTo>
                  <a:lnTo>
                    <a:pt x="4088" y="3815"/>
                  </a:lnTo>
                  <a:lnTo>
                    <a:pt x="4299" y="3495"/>
                  </a:lnTo>
                  <a:lnTo>
                    <a:pt x="3083" y="1869"/>
                  </a:lnTo>
                  <a:cubicBezTo>
                    <a:pt x="2740" y="1407"/>
                    <a:pt x="2419" y="999"/>
                    <a:pt x="2106" y="635"/>
                  </a:cubicBezTo>
                  <a:lnTo>
                    <a:pt x="2117" y="620"/>
                  </a:lnTo>
                  <a:cubicBezTo>
                    <a:pt x="2521" y="893"/>
                    <a:pt x="3093" y="1225"/>
                    <a:pt x="3567" y="1502"/>
                  </a:cubicBezTo>
                  <a:lnTo>
                    <a:pt x="5068" y="2365"/>
                  </a:lnTo>
                  <a:lnTo>
                    <a:pt x="5338" y="1950"/>
                  </a:lnTo>
                  <a:lnTo>
                    <a:pt x="19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28"/>
            <p:cNvSpPr/>
            <p:nvPr/>
          </p:nvSpPr>
          <p:spPr>
            <a:xfrm>
              <a:off x="5780400" y="1011900"/>
              <a:ext cx="131525" cy="130375"/>
            </a:xfrm>
            <a:custGeom>
              <a:avLst/>
              <a:gdLst/>
              <a:ahLst/>
              <a:cxnLst/>
              <a:rect l="l" t="t" r="r" b="b"/>
              <a:pathLst>
                <a:path w="5261" h="5215" extrusionOk="0">
                  <a:moveTo>
                    <a:pt x="1720" y="1"/>
                  </a:moveTo>
                  <a:lnTo>
                    <a:pt x="1400" y="566"/>
                  </a:lnTo>
                  <a:lnTo>
                    <a:pt x="2711" y="2110"/>
                  </a:lnTo>
                  <a:cubicBezTo>
                    <a:pt x="3058" y="2507"/>
                    <a:pt x="3367" y="2839"/>
                    <a:pt x="3662" y="3123"/>
                  </a:cubicBezTo>
                  <a:lnTo>
                    <a:pt x="3655" y="3138"/>
                  </a:lnTo>
                  <a:cubicBezTo>
                    <a:pt x="3250" y="3021"/>
                    <a:pt x="2806" y="2926"/>
                    <a:pt x="2306" y="2832"/>
                  </a:cubicBezTo>
                  <a:lnTo>
                    <a:pt x="321" y="2478"/>
                  </a:lnTo>
                  <a:lnTo>
                    <a:pt x="1" y="3043"/>
                  </a:lnTo>
                  <a:lnTo>
                    <a:pt x="3290" y="5214"/>
                  </a:lnTo>
                  <a:lnTo>
                    <a:pt x="3527" y="4795"/>
                  </a:lnTo>
                  <a:lnTo>
                    <a:pt x="2110" y="3873"/>
                  </a:lnTo>
                  <a:cubicBezTo>
                    <a:pt x="1615" y="3553"/>
                    <a:pt x="1057" y="3203"/>
                    <a:pt x="635" y="2952"/>
                  </a:cubicBezTo>
                  <a:lnTo>
                    <a:pt x="642" y="2941"/>
                  </a:lnTo>
                  <a:cubicBezTo>
                    <a:pt x="1101" y="3076"/>
                    <a:pt x="1622" y="3189"/>
                    <a:pt x="2197" y="3298"/>
                  </a:cubicBezTo>
                  <a:lnTo>
                    <a:pt x="4139" y="3666"/>
                  </a:lnTo>
                  <a:lnTo>
                    <a:pt x="4329" y="3330"/>
                  </a:lnTo>
                  <a:lnTo>
                    <a:pt x="3009" y="1786"/>
                  </a:lnTo>
                  <a:cubicBezTo>
                    <a:pt x="2634" y="1349"/>
                    <a:pt x="2288" y="966"/>
                    <a:pt x="1953" y="620"/>
                  </a:cubicBezTo>
                  <a:lnTo>
                    <a:pt x="1960" y="606"/>
                  </a:lnTo>
                  <a:cubicBezTo>
                    <a:pt x="2383" y="853"/>
                    <a:pt x="2977" y="1144"/>
                    <a:pt x="3465" y="1389"/>
                  </a:cubicBezTo>
                  <a:lnTo>
                    <a:pt x="5020" y="2154"/>
                  </a:lnTo>
                  <a:lnTo>
                    <a:pt x="5261" y="1721"/>
                  </a:lnTo>
                  <a:lnTo>
                    <a:pt x="17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28"/>
            <p:cNvSpPr/>
            <p:nvPr/>
          </p:nvSpPr>
          <p:spPr>
            <a:xfrm>
              <a:off x="5878850" y="853350"/>
              <a:ext cx="94650" cy="89175"/>
            </a:xfrm>
            <a:custGeom>
              <a:avLst/>
              <a:gdLst/>
              <a:ahLst/>
              <a:cxnLst/>
              <a:rect l="l" t="t" r="r" b="b"/>
              <a:pathLst>
                <a:path w="3786" h="3567" extrusionOk="0">
                  <a:moveTo>
                    <a:pt x="882" y="0"/>
                  </a:moveTo>
                  <a:lnTo>
                    <a:pt x="1" y="1927"/>
                  </a:lnTo>
                  <a:lnTo>
                    <a:pt x="3574" y="3567"/>
                  </a:lnTo>
                  <a:lnTo>
                    <a:pt x="3786" y="3104"/>
                  </a:lnTo>
                  <a:lnTo>
                    <a:pt x="2168" y="2361"/>
                  </a:lnTo>
                  <a:lnTo>
                    <a:pt x="2787" y="1009"/>
                  </a:lnTo>
                  <a:lnTo>
                    <a:pt x="2405" y="834"/>
                  </a:lnTo>
                  <a:lnTo>
                    <a:pt x="1786" y="2186"/>
                  </a:lnTo>
                  <a:lnTo>
                    <a:pt x="598" y="1643"/>
                  </a:lnTo>
                  <a:lnTo>
                    <a:pt x="1272" y="179"/>
                  </a:lnTo>
                  <a:lnTo>
                    <a:pt x="8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28"/>
            <p:cNvSpPr/>
            <p:nvPr/>
          </p:nvSpPr>
          <p:spPr>
            <a:xfrm>
              <a:off x="5968575" y="799500"/>
              <a:ext cx="22500" cy="36925"/>
            </a:xfrm>
            <a:custGeom>
              <a:avLst/>
              <a:gdLst/>
              <a:ahLst/>
              <a:cxnLst/>
              <a:rect l="l" t="t" r="r" b="b"/>
              <a:pathLst>
                <a:path w="900" h="1477" extrusionOk="0">
                  <a:moveTo>
                    <a:pt x="547" y="1"/>
                  </a:moveTo>
                  <a:lnTo>
                    <a:pt x="0" y="1334"/>
                  </a:lnTo>
                  <a:lnTo>
                    <a:pt x="353" y="1477"/>
                  </a:lnTo>
                  <a:lnTo>
                    <a:pt x="900" y="143"/>
                  </a:lnTo>
                  <a:lnTo>
                    <a:pt x="5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28"/>
            <p:cNvSpPr/>
            <p:nvPr/>
          </p:nvSpPr>
          <p:spPr>
            <a:xfrm>
              <a:off x="5954525" y="689950"/>
              <a:ext cx="105325" cy="71475"/>
            </a:xfrm>
            <a:custGeom>
              <a:avLst/>
              <a:gdLst/>
              <a:ahLst/>
              <a:cxnLst/>
              <a:rect l="l" t="t" r="r" b="b"/>
              <a:pathLst>
                <a:path w="4213" h="2859" extrusionOk="0">
                  <a:moveTo>
                    <a:pt x="1345" y="491"/>
                  </a:moveTo>
                  <a:cubicBezTo>
                    <a:pt x="1622" y="491"/>
                    <a:pt x="1962" y="566"/>
                    <a:pt x="2344" y="703"/>
                  </a:cubicBezTo>
                  <a:cubicBezTo>
                    <a:pt x="3254" y="1035"/>
                    <a:pt x="3743" y="1480"/>
                    <a:pt x="3564" y="1975"/>
                  </a:cubicBezTo>
                  <a:cubicBezTo>
                    <a:pt x="3469" y="2234"/>
                    <a:pt x="3208" y="2373"/>
                    <a:pt x="2819" y="2373"/>
                  </a:cubicBezTo>
                  <a:cubicBezTo>
                    <a:pt x="2552" y="2373"/>
                    <a:pt x="2224" y="2308"/>
                    <a:pt x="1848" y="2172"/>
                  </a:cubicBezTo>
                  <a:cubicBezTo>
                    <a:pt x="875" y="1818"/>
                    <a:pt x="475" y="1323"/>
                    <a:pt x="628" y="900"/>
                  </a:cubicBezTo>
                  <a:cubicBezTo>
                    <a:pt x="731" y="618"/>
                    <a:pt x="985" y="491"/>
                    <a:pt x="1345" y="491"/>
                  </a:cubicBezTo>
                  <a:close/>
                  <a:moveTo>
                    <a:pt x="1431" y="0"/>
                  </a:moveTo>
                  <a:cubicBezTo>
                    <a:pt x="852" y="0"/>
                    <a:pt x="441" y="248"/>
                    <a:pt x="263" y="737"/>
                  </a:cubicBezTo>
                  <a:cubicBezTo>
                    <a:pt x="1" y="1462"/>
                    <a:pt x="471" y="2215"/>
                    <a:pt x="1666" y="2652"/>
                  </a:cubicBezTo>
                  <a:cubicBezTo>
                    <a:pt x="2065" y="2792"/>
                    <a:pt x="2423" y="2859"/>
                    <a:pt x="2731" y="2859"/>
                  </a:cubicBezTo>
                  <a:cubicBezTo>
                    <a:pt x="3340" y="2859"/>
                    <a:pt x="3759" y="2601"/>
                    <a:pt x="3928" y="2139"/>
                  </a:cubicBezTo>
                  <a:cubicBezTo>
                    <a:pt x="4213" y="1349"/>
                    <a:pt x="3710" y="656"/>
                    <a:pt x="2497" y="216"/>
                  </a:cubicBezTo>
                  <a:cubicBezTo>
                    <a:pt x="2100" y="72"/>
                    <a:pt x="1741" y="0"/>
                    <a:pt x="1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28"/>
            <p:cNvSpPr/>
            <p:nvPr/>
          </p:nvSpPr>
          <p:spPr>
            <a:xfrm>
              <a:off x="6063400" y="644875"/>
              <a:ext cx="20675" cy="17650"/>
            </a:xfrm>
            <a:custGeom>
              <a:avLst/>
              <a:gdLst/>
              <a:ahLst/>
              <a:cxnLst/>
              <a:rect l="l" t="t" r="r" b="b"/>
              <a:pathLst>
                <a:path w="827" h="706" extrusionOk="0">
                  <a:moveTo>
                    <a:pt x="384" y="0"/>
                  </a:moveTo>
                  <a:cubicBezTo>
                    <a:pt x="235" y="0"/>
                    <a:pt x="110" y="86"/>
                    <a:pt x="61" y="237"/>
                  </a:cubicBezTo>
                  <a:cubicBezTo>
                    <a:pt x="0" y="433"/>
                    <a:pt x="101" y="620"/>
                    <a:pt x="306" y="685"/>
                  </a:cubicBezTo>
                  <a:cubicBezTo>
                    <a:pt x="350" y="699"/>
                    <a:pt x="393" y="705"/>
                    <a:pt x="435" y="705"/>
                  </a:cubicBezTo>
                  <a:cubicBezTo>
                    <a:pt x="584" y="705"/>
                    <a:pt x="713" y="621"/>
                    <a:pt x="761" y="470"/>
                  </a:cubicBezTo>
                  <a:cubicBezTo>
                    <a:pt x="826" y="262"/>
                    <a:pt x="717" y="87"/>
                    <a:pt x="517" y="22"/>
                  </a:cubicBezTo>
                  <a:cubicBezTo>
                    <a:pt x="472" y="7"/>
                    <a:pt x="427" y="0"/>
                    <a:pt x="3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28"/>
            <p:cNvSpPr/>
            <p:nvPr/>
          </p:nvSpPr>
          <p:spPr>
            <a:xfrm>
              <a:off x="6008550" y="522550"/>
              <a:ext cx="97025" cy="71625"/>
            </a:xfrm>
            <a:custGeom>
              <a:avLst/>
              <a:gdLst/>
              <a:ahLst/>
              <a:cxnLst/>
              <a:rect l="l" t="t" r="r" b="b"/>
              <a:pathLst>
                <a:path w="3881" h="2865" extrusionOk="0">
                  <a:moveTo>
                    <a:pt x="1359" y="496"/>
                  </a:moveTo>
                  <a:cubicBezTo>
                    <a:pt x="1521" y="496"/>
                    <a:pt x="1699" y="524"/>
                    <a:pt x="1884" y="576"/>
                  </a:cubicBezTo>
                  <a:cubicBezTo>
                    <a:pt x="1964" y="598"/>
                    <a:pt x="2015" y="630"/>
                    <a:pt x="2052" y="671"/>
                  </a:cubicBezTo>
                  <a:cubicBezTo>
                    <a:pt x="2233" y="864"/>
                    <a:pt x="2325" y="1166"/>
                    <a:pt x="2233" y="1498"/>
                  </a:cubicBezTo>
                  <a:cubicBezTo>
                    <a:pt x="2139" y="1835"/>
                    <a:pt x="1870" y="2022"/>
                    <a:pt x="1537" y="2022"/>
                  </a:cubicBezTo>
                  <a:cubicBezTo>
                    <a:pt x="1449" y="2022"/>
                    <a:pt x="1356" y="2009"/>
                    <a:pt x="1261" y="1982"/>
                  </a:cubicBezTo>
                  <a:cubicBezTo>
                    <a:pt x="744" y="1837"/>
                    <a:pt x="456" y="1436"/>
                    <a:pt x="577" y="1017"/>
                  </a:cubicBezTo>
                  <a:cubicBezTo>
                    <a:pt x="676" y="653"/>
                    <a:pt x="974" y="496"/>
                    <a:pt x="1359" y="496"/>
                  </a:cubicBezTo>
                  <a:close/>
                  <a:moveTo>
                    <a:pt x="1450" y="1"/>
                  </a:moveTo>
                  <a:cubicBezTo>
                    <a:pt x="830" y="1"/>
                    <a:pt x="368" y="305"/>
                    <a:pt x="208" y="871"/>
                  </a:cubicBezTo>
                  <a:cubicBezTo>
                    <a:pt x="0" y="1618"/>
                    <a:pt x="467" y="2288"/>
                    <a:pt x="1159" y="2481"/>
                  </a:cubicBezTo>
                  <a:cubicBezTo>
                    <a:pt x="1280" y="2515"/>
                    <a:pt x="1400" y="2532"/>
                    <a:pt x="1517" y="2532"/>
                  </a:cubicBezTo>
                  <a:cubicBezTo>
                    <a:pt x="2004" y="2532"/>
                    <a:pt x="2430" y="2245"/>
                    <a:pt x="2576" y="1716"/>
                  </a:cubicBezTo>
                  <a:cubicBezTo>
                    <a:pt x="2678" y="1352"/>
                    <a:pt x="2616" y="1017"/>
                    <a:pt x="2423" y="747"/>
                  </a:cubicBezTo>
                  <a:lnTo>
                    <a:pt x="2430" y="729"/>
                  </a:lnTo>
                  <a:cubicBezTo>
                    <a:pt x="2842" y="919"/>
                    <a:pt x="3116" y="1181"/>
                    <a:pt x="3265" y="1483"/>
                  </a:cubicBezTo>
                  <a:cubicBezTo>
                    <a:pt x="3403" y="1745"/>
                    <a:pt x="3447" y="2051"/>
                    <a:pt x="3407" y="2347"/>
                  </a:cubicBezTo>
                  <a:cubicBezTo>
                    <a:pt x="3378" y="2522"/>
                    <a:pt x="3353" y="2649"/>
                    <a:pt x="3312" y="2751"/>
                  </a:cubicBezTo>
                  <a:lnTo>
                    <a:pt x="3716" y="2864"/>
                  </a:lnTo>
                  <a:cubicBezTo>
                    <a:pt x="3757" y="2747"/>
                    <a:pt x="3793" y="2591"/>
                    <a:pt x="3815" y="2401"/>
                  </a:cubicBezTo>
                  <a:cubicBezTo>
                    <a:pt x="3881" y="1997"/>
                    <a:pt x="3822" y="1560"/>
                    <a:pt x="3625" y="1203"/>
                  </a:cubicBezTo>
                  <a:cubicBezTo>
                    <a:pt x="3378" y="747"/>
                    <a:pt x="2889" y="317"/>
                    <a:pt x="2088" y="95"/>
                  </a:cubicBezTo>
                  <a:cubicBezTo>
                    <a:pt x="1862" y="32"/>
                    <a:pt x="1648" y="1"/>
                    <a:pt x="14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28"/>
            <p:cNvSpPr/>
            <p:nvPr/>
          </p:nvSpPr>
          <p:spPr>
            <a:xfrm>
              <a:off x="6037325" y="415625"/>
              <a:ext cx="101300" cy="75800"/>
            </a:xfrm>
            <a:custGeom>
              <a:avLst/>
              <a:gdLst/>
              <a:ahLst/>
              <a:cxnLst/>
              <a:rect l="l" t="t" r="r" b="b"/>
              <a:pathLst>
                <a:path w="4052" h="3032" extrusionOk="0">
                  <a:moveTo>
                    <a:pt x="405" y="1"/>
                  </a:moveTo>
                  <a:lnTo>
                    <a:pt x="1" y="1771"/>
                  </a:lnTo>
                  <a:lnTo>
                    <a:pt x="1721" y="2415"/>
                  </a:lnTo>
                  <a:cubicBezTo>
                    <a:pt x="1735" y="2274"/>
                    <a:pt x="1750" y="2102"/>
                    <a:pt x="1797" y="1895"/>
                  </a:cubicBezTo>
                  <a:cubicBezTo>
                    <a:pt x="1944" y="1262"/>
                    <a:pt x="2269" y="994"/>
                    <a:pt x="2660" y="994"/>
                  </a:cubicBezTo>
                  <a:cubicBezTo>
                    <a:pt x="2725" y="994"/>
                    <a:pt x="2792" y="1002"/>
                    <a:pt x="2861" y="1017"/>
                  </a:cubicBezTo>
                  <a:cubicBezTo>
                    <a:pt x="3356" y="1130"/>
                    <a:pt x="3571" y="1603"/>
                    <a:pt x="3461" y="2077"/>
                  </a:cubicBezTo>
                  <a:cubicBezTo>
                    <a:pt x="3385" y="2412"/>
                    <a:pt x="3203" y="2689"/>
                    <a:pt x="3076" y="2820"/>
                  </a:cubicBezTo>
                  <a:lnTo>
                    <a:pt x="3429" y="3032"/>
                  </a:lnTo>
                  <a:cubicBezTo>
                    <a:pt x="3582" y="2882"/>
                    <a:pt x="3775" y="2568"/>
                    <a:pt x="3866" y="2165"/>
                  </a:cubicBezTo>
                  <a:cubicBezTo>
                    <a:pt x="4052" y="1363"/>
                    <a:pt x="3640" y="663"/>
                    <a:pt x="2919" y="500"/>
                  </a:cubicBezTo>
                  <a:cubicBezTo>
                    <a:pt x="2820" y="477"/>
                    <a:pt x="2726" y="467"/>
                    <a:pt x="2636" y="467"/>
                  </a:cubicBezTo>
                  <a:cubicBezTo>
                    <a:pt x="2302" y="467"/>
                    <a:pt x="2032" y="611"/>
                    <a:pt x="1847" y="809"/>
                  </a:cubicBezTo>
                  <a:cubicBezTo>
                    <a:pt x="1662" y="1006"/>
                    <a:pt x="1534" y="1275"/>
                    <a:pt x="1469" y="1559"/>
                  </a:cubicBezTo>
                  <a:cubicBezTo>
                    <a:pt x="1437" y="1699"/>
                    <a:pt x="1429" y="1778"/>
                    <a:pt x="1422" y="1866"/>
                  </a:cubicBezTo>
                  <a:lnTo>
                    <a:pt x="504" y="1509"/>
                  </a:lnTo>
                  <a:lnTo>
                    <a:pt x="828" y="98"/>
                  </a:lnTo>
                  <a:lnTo>
                    <a:pt x="4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28"/>
            <p:cNvSpPr/>
            <p:nvPr/>
          </p:nvSpPr>
          <p:spPr>
            <a:xfrm>
              <a:off x="6059025" y="320725"/>
              <a:ext cx="98375" cy="69075"/>
            </a:xfrm>
            <a:custGeom>
              <a:avLst/>
              <a:gdLst/>
              <a:ahLst/>
              <a:cxnLst/>
              <a:rect l="l" t="t" r="r" b="b"/>
              <a:pathLst>
                <a:path w="3935" h="2763" extrusionOk="0">
                  <a:moveTo>
                    <a:pt x="73" y="0"/>
                  </a:moveTo>
                  <a:lnTo>
                    <a:pt x="0" y="390"/>
                  </a:lnTo>
                  <a:lnTo>
                    <a:pt x="3861" y="2762"/>
                  </a:lnTo>
                  <a:lnTo>
                    <a:pt x="3935" y="2376"/>
                  </a:lnTo>
                  <a:lnTo>
                    <a:pt x="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28"/>
            <p:cNvSpPr/>
            <p:nvPr/>
          </p:nvSpPr>
          <p:spPr>
            <a:xfrm>
              <a:off x="6072225" y="238025"/>
              <a:ext cx="100100" cy="65525"/>
            </a:xfrm>
            <a:custGeom>
              <a:avLst/>
              <a:gdLst/>
              <a:ahLst/>
              <a:cxnLst/>
              <a:rect l="l" t="t" r="r" b="b"/>
              <a:pathLst>
                <a:path w="4004" h="2621" extrusionOk="0">
                  <a:moveTo>
                    <a:pt x="55" y="1"/>
                  </a:moveTo>
                  <a:lnTo>
                    <a:pt x="0" y="394"/>
                  </a:lnTo>
                  <a:lnTo>
                    <a:pt x="3945" y="2620"/>
                  </a:lnTo>
                  <a:lnTo>
                    <a:pt x="4004" y="2234"/>
                  </a:lnTo>
                  <a:lnTo>
                    <a:pt x="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0" name="Google Shape;2360;p128"/>
          <p:cNvGrpSpPr/>
          <p:nvPr/>
        </p:nvGrpSpPr>
        <p:grpSpPr>
          <a:xfrm rot="10800000">
            <a:off x="997825" y="821288"/>
            <a:ext cx="3491115" cy="1564380"/>
            <a:chOff x="1446300" y="238025"/>
            <a:chExt cx="4726025" cy="2074225"/>
          </a:xfrm>
        </p:grpSpPr>
        <p:sp>
          <p:nvSpPr>
            <p:cNvPr id="2361" name="Google Shape;2361;p128"/>
            <p:cNvSpPr/>
            <p:nvPr/>
          </p:nvSpPr>
          <p:spPr>
            <a:xfrm>
              <a:off x="1446300" y="257075"/>
              <a:ext cx="101875" cy="56750"/>
            </a:xfrm>
            <a:custGeom>
              <a:avLst/>
              <a:gdLst/>
              <a:ahLst/>
              <a:cxnLst/>
              <a:rect l="l" t="t" r="r" b="b"/>
              <a:pathLst>
                <a:path w="4075" h="2270" extrusionOk="0">
                  <a:moveTo>
                    <a:pt x="3801" y="0"/>
                  </a:moveTo>
                  <a:lnTo>
                    <a:pt x="1965" y="32"/>
                  </a:lnTo>
                  <a:cubicBezTo>
                    <a:pt x="2005" y="167"/>
                    <a:pt x="2052" y="331"/>
                    <a:pt x="2085" y="547"/>
                  </a:cubicBezTo>
                  <a:cubicBezTo>
                    <a:pt x="2201" y="1293"/>
                    <a:pt x="1903" y="1668"/>
                    <a:pt x="1418" y="1749"/>
                  </a:cubicBezTo>
                  <a:cubicBezTo>
                    <a:pt x="1373" y="1756"/>
                    <a:pt x="1329" y="1759"/>
                    <a:pt x="1286" y="1759"/>
                  </a:cubicBezTo>
                  <a:cubicBezTo>
                    <a:pt x="854" y="1759"/>
                    <a:pt x="537" y="1422"/>
                    <a:pt x="471" y="987"/>
                  </a:cubicBezTo>
                  <a:cubicBezTo>
                    <a:pt x="420" y="644"/>
                    <a:pt x="490" y="320"/>
                    <a:pt x="555" y="153"/>
                  </a:cubicBezTo>
                  <a:lnTo>
                    <a:pt x="150" y="84"/>
                  </a:lnTo>
                  <a:cubicBezTo>
                    <a:pt x="63" y="281"/>
                    <a:pt x="1" y="644"/>
                    <a:pt x="63" y="1053"/>
                  </a:cubicBezTo>
                  <a:cubicBezTo>
                    <a:pt x="176" y="1790"/>
                    <a:pt x="712" y="2270"/>
                    <a:pt x="1358" y="2270"/>
                  </a:cubicBezTo>
                  <a:cubicBezTo>
                    <a:pt x="1423" y="2270"/>
                    <a:pt x="1490" y="2265"/>
                    <a:pt x="1557" y="2255"/>
                  </a:cubicBezTo>
                  <a:cubicBezTo>
                    <a:pt x="2030" y="2182"/>
                    <a:pt x="2314" y="1890"/>
                    <a:pt x="2438" y="1570"/>
                  </a:cubicBezTo>
                  <a:cubicBezTo>
                    <a:pt x="2541" y="1319"/>
                    <a:pt x="2559" y="1020"/>
                    <a:pt x="2515" y="732"/>
                  </a:cubicBezTo>
                  <a:cubicBezTo>
                    <a:pt x="2494" y="594"/>
                    <a:pt x="2472" y="513"/>
                    <a:pt x="2445" y="429"/>
                  </a:cubicBezTo>
                  <a:lnTo>
                    <a:pt x="3429" y="426"/>
                  </a:lnTo>
                  <a:lnTo>
                    <a:pt x="3648" y="1858"/>
                  </a:lnTo>
                  <a:lnTo>
                    <a:pt x="4074" y="1792"/>
                  </a:lnTo>
                  <a:lnTo>
                    <a:pt x="38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28"/>
            <p:cNvSpPr/>
            <p:nvPr/>
          </p:nvSpPr>
          <p:spPr>
            <a:xfrm>
              <a:off x="1464900" y="359100"/>
              <a:ext cx="104025" cy="66775"/>
            </a:xfrm>
            <a:custGeom>
              <a:avLst/>
              <a:gdLst/>
              <a:ahLst/>
              <a:cxnLst/>
              <a:rect l="l" t="t" r="r" b="b"/>
              <a:pathLst>
                <a:path w="4161" h="2671" extrusionOk="0">
                  <a:moveTo>
                    <a:pt x="2613" y="500"/>
                  </a:moveTo>
                  <a:cubicBezTo>
                    <a:pt x="3197" y="500"/>
                    <a:pt x="3543" y="700"/>
                    <a:pt x="3607" y="1026"/>
                  </a:cubicBezTo>
                  <a:cubicBezTo>
                    <a:pt x="3712" y="1547"/>
                    <a:pt x="3162" y="1900"/>
                    <a:pt x="2248" y="2087"/>
                  </a:cubicBezTo>
                  <a:cubicBezTo>
                    <a:pt x="1968" y="2144"/>
                    <a:pt x="1714" y="2173"/>
                    <a:pt x="1493" y="2173"/>
                  </a:cubicBezTo>
                  <a:cubicBezTo>
                    <a:pt x="962" y="2173"/>
                    <a:pt x="618" y="2005"/>
                    <a:pt x="543" y="1642"/>
                  </a:cubicBezTo>
                  <a:cubicBezTo>
                    <a:pt x="452" y="1183"/>
                    <a:pt x="941" y="775"/>
                    <a:pt x="1906" y="578"/>
                  </a:cubicBezTo>
                  <a:cubicBezTo>
                    <a:pt x="2170" y="525"/>
                    <a:pt x="2406" y="500"/>
                    <a:pt x="2613" y="500"/>
                  </a:cubicBezTo>
                  <a:close/>
                  <a:moveTo>
                    <a:pt x="2513" y="0"/>
                  </a:moveTo>
                  <a:cubicBezTo>
                    <a:pt x="2298" y="0"/>
                    <a:pt x="2064" y="25"/>
                    <a:pt x="1811" y="76"/>
                  </a:cubicBezTo>
                  <a:cubicBezTo>
                    <a:pt x="583" y="334"/>
                    <a:pt x="1" y="965"/>
                    <a:pt x="149" y="1690"/>
                  </a:cubicBezTo>
                  <a:cubicBezTo>
                    <a:pt x="280" y="2330"/>
                    <a:pt x="787" y="2670"/>
                    <a:pt x="1601" y="2670"/>
                  </a:cubicBezTo>
                  <a:cubicBezTo>
                    <a:pt x="1834" y="2670"/>
                    <a:pt x="2091" y="2642"/>
                    <a:pt x="2372" y="2586"/>
                  </a:cubicBezTo>
                  <a:cubicBezTo>
                    <a:pt x="3556" y="2345"/>
                    <a:pt x="4161" y="1759"/>
                    <a:pt x="4004" y="975"/>
                  </a:cubicBezTo>
                  <a:cubicBezTo>
                    <a:pt x="3883" y="375"/>
                    <a:pt x="3353" y="0"/>
                    <a:pt x="2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28"/>
            <p:cNvSpPr/>
            <p:nvPr/>
          </p:nvSpPr>
          <p:spPr>
            <a:xfrm>
              <a:off x="1487950" y="466000"/>
              <a:ext cx="118950" cy="115325"/>
            </a:xfrm>
            <a:custGeom>
              <a:avLst/>
              <a:gdLst/>
              <a:ahLst/>
              <a:cxnLst/>
              <a:rect l="l" t="t" r="r" b="b"/>
              <a:pathLst>
                <a:path w="4758" h="4613" extrusionOk="0">
                  <a:moveTo>
                    <a:pt x="3873" y="0"/>
                  </a:moveTo>
                  <a:lnTo>
                    <a:pt x="0" y="728"/>
                  </a:lnTo>
                  <a:lnTo>
                    <a:pt x="124" y="1199"/>
                  </a:lnTo>
                  <a:lnTo>
                    <a:pt x="1781" y="871"/>
                  </a:lnTo>
                  <a:cubicBezTo>
                    <a:pt x="2361" y="758"/>
                    <a:pt x="3005" y="619"/>
                    <a:pt x="3483" y="506"/>
                  </a:cubicBezTo>
                  <a:lnTo>
                    <a:pt x="3483" y="518"/>
                  </a:lnTo>
                  <a:cubicBezTo>
                    <a:pt x="3061" y="743"/>
                    <a:pt x="2609" y="1024"/>
                    <a:pt x="2121" y="1345"/>
                  </a:cubicBezTo>
                  <a:lnTo>
                    <a:pt x="470" y="2433"/>
                  </a:lnTo>
                  <a:lnTo>
                    <a:pt x="569" y="2805"/>
                  </a:lnTo>
                  <a:lnTo>
                    <a:pt x="2590" y="2995"/>
                  </a:lnTo>
                  <a:cubicBezTo>
                    <a:pt x="3166" y="3050"/>
                    <a:pt x="3680" y="3082"/>
                    <a:pt x="4161" y="3093"/>
                  </a:cubicBezTo>
                  <a:lnTo>
                    <a:pt x="4164" y="3111"/>
                  </a:lnTo>
                  <a:cubicBezTo>
                    <a:pt x="3691" y="3232"/>
                    <a:pt x="3061" y="3432"/>
                    <a:pt x="2536" y="3600"/>
                  </a:cubicBezTo>
                  <a:lnTo>
                    <a:pt x="893" y="4131"/>
                  </a:lnTo>
                  <a:lnTo>
                    <a:pt x="1016" y="4612"/>
                  </a:lnTo>
                  <a:lnTo>
                    <a:pt x="4758" y="3378"/>
                  </a:lnTo>
                  <a:lnTo>
                    <a:pt x="4594" y="2751"/>
                  </a:lnTo>
                  <a:lnTo>
                    <a:pt x="2580" y="2557"/>
                  </a:lnTo>
                  <a:cubicBezTo>
                    <a:pt x="2087" y="2516"/>
                    <a:pt x="1656" y="2492"/>
                    <a:pt x="1267" y="2492"/>
                  </a:cubicBezTo>
                  <a:cubicBezTo>
                    <a:pt x="1241" y="2492"/>
                    <a:pt x="1216" y="2492"/>
                    <a:pt x="1191" y="2492"/>
                  </a:cubicBezTo>
                  <a:lnTo>
                    <a:pt x="1188" y="2474"/>
                  </a:lnTo>
                  <a:cubicBezTo>
                    <a:pt x="1556" y="2277"/>
                    <a:pt x="1942" y="2036"/>
                    <a:pt x="2368" y="1756"/>
                  </a:cubicBezTo>
                  <a:lnTo>
                    <a:pt x="4036" y="623"/>
                  </a:lnTo>
                  <a:lnTo>
                    <a:pt x="38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28"/>
            <p:cNvSpPr/>
            <p:nvPr/>
          </p:nvSpPr>
          <p:spPr>
            <a:xfrm>
              <a:off x="1529275" y="610425"/>
              <a:ext cx="123100" cy="119700"/>
            </a:xfrm>
            <a:custGeom>
              <a:avLst/>
              <a:gdLst/>
              <a:ahLst/>
              <a:cxnLst/>
              <a:rect l="l" t="t" r="r" b="b"/>
              <a:pathLst>
                <a:path w="4924" h="4788" extrusionOk="0">
                  <a:moveTo>
                    <a:pt x="3819" y="1"/>
                  </a:moveTo>
                  <a:lnTo>
                    <a:pt x="1" y="981"/>
                  </a:lnTo>
                  <a:lnTo>
                    <a:pt x="154" y="1440"/>
                  </a:lnTo>
                  <a:lnTo>
                    <a:pt x="1786" y="1011"/>
                  </a:lnTo>
                  <a:cubicBezTo>
                    <a:pt x="2358" y="858"/>
                    <a:pt x="2992" y="675"/>
                    <a:pt x="3462" y="530"/>
                  </a:cubicBezTo>
                  <a:lnTo>
                    <a:pt x="3466" y="540"/>
                  </a:lnTo>
                  <a:cubicBezTo>
                    <a:pt x="3057" y="795"/>
                    <a:pt x="2624" y="1105"/>
                    <a:pt x="2158" y="1458"/>
                  </a:cubicBezTo>
                  <a:lnTo>
                    <a:pt x="584" y="2653"/>
                  </a:lnTo>
                  <a:lnTo>
                    <a:pt x="705" y="3017"/>
                  </a:lnTo>
                  <a:lnTo>
                    <a:pt x="2733" y="3072"/>
                  </a:lnTo>
                  <a:cubicBezTo>
                    <a:pt x="3023" y="3081"/>
                    <a:pt x="3296" y="3086"/>
                    <a:pt x="3557" y="3086"/>
                  </a:cubicBezTo>
                  <a:cubicBezTo>
                    <a:pt x="3818" y="3086"/>
                    <a:pt x="4066" y="3081"/>
                    <a:pt x="4307" y="3072"/>
                  </a:cubicBezTo>
                  <a:lnTo>
                    <a:pt x="4315" y="3087"/>
                  </a:lnTo>
                  <a:cubicBezTo>
                    <a:pt x="3844" y="3236"/>
                    <a:pt x="3232" y="3476"/>
                    <a:pt x="2723" y="3681"/>
                  </a:cubicBezTo>
                  <a:lnTo>
                    <a:pt x="1116" y="4318"/>
                  </a:lnTo>
                  <a:lnTo>
                    <a:pt x="1273" y="4788"/>
                  </a:lnTo>
                  <a:lnTo>
                    <a:pt x="4923" y="3313"/>
                  </a:lnTo>
                  <a:lnTo>
                    <a:pt x="4719" y="2701"/>
                  </a:lnTo>
                  <a:lnTo>
                    <a:pt x="2694" y="2639"/>
                  </a:lnTo>
                  <a:cubicBezTo>
                    <a:pt x="2526" y="2635"/>
                    <a:pt x="2365" y="2633"/>
                    <a:pt x="2210" y="2633"/>
                  </a:cubicBezTo>
                  <a:cubicBezTo>
                    <a:pt x="1882" y="2633"/>
                    <a:pt x="1583" y="2642"/>
                    <a:pt x="1305" y="2664"/>
                  </a:cubicBezTo>
                  <a:lnTo>
                    <a:pt x="1302" y="2646"/>
                  </a:lnTo>
                  <a:cubicBezTo>
                    <a:pt x="1655" y="2423"/>
                    <a:pt x="2023" y="2158"/>
                    <a:pt x="2431" y="1852"/>
                  </a:cubicBezTo>
                  <a:lnTo>
                    <a:pt x="4023" y="613"/>
                  </a:lnTo>
                  <a:lnTo>
                    <a:pt x="38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28"/>
            <p:cNvSpPr/>
            <p:nvPr/>
          </p:nvSpPr>
          <p:spPr>
            <a:xfrm>
              <a:off x="1606875" y="808450"/>
              <a:ext cx="111250" cy="67050"/>
            </a:xfrm>
            <a:custGeom>
              <a:avLst/>
              <a:gdLst/>
              <a:ahLst/>
              <a:cxnLst/>
              <a:rect l="l" t="t" r="r" b="b"/>
              <a:pathLst>
                <a:path w="4450" h="2682" extrusionOk="0">
                  <a:moveTo>
                    <a:pt x="3612" y="0"/>
                  </a:moveTo>
                  <a:lnTo>
                    <a:pt x="1" y="1556"/>
                  </a:lnTo>
                  <a:lnTo>
                    <a:pt x="205" y="2022"/>
                  </a:lnTo>
                  <a:lnTo>
                    <a:pt x="1837" y="1315"/>
                  </a:lnTo>
                  <a:lnTo>
                    <a:pt x="2427" y="2681"/>
                  </a:lnTo>
                  <a:lnTo>
                    <a:pt x="2813" y="2514"/>
                  </a:lnTo>
                  <a:lnTo>
                    <a:pt x="2223" y="1151"/>
                  </a:lnTo>
                  <a:lnTo>
                    <a:pt x="3422" y="634"/>
                  </a:lnTo>
                  <a:lnTo>
                    <a:pt x="4059" y="2109"/>
                  </a:lnTo>
                  <a:lnTo>
                    <a:pt x="4449" y="1942"/>
                  </a:lnTo>
                  <a:lnTo>
                    <a:pt x="36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28"/>
            <p:cNvSpPr/>
            <p:nvPr/>
          </p:nvSpPr>
          <p:spPr>
            <a:xfrm>
              <a:off x="1679550" y="921200"/>
              <a:ext cx="24175" cy="36625"/>
            </a:xfrm>
            <a:custGeom>
              <a:avLst/>
              <a:gdLst/>
              <a:ahLst/>
              <a:cxnLst/>
              <a:rect l="l" t="t" r="r" b="b"/>
              <a:pathLst>
                <a:path w="967" h="1465" extrusionOk="0">
                  <a:moveTo>
                    <a:pt x="344" y="0"/>
                  </a:moveTo>
                  <a:lnTo>
                    <a:pt x="1" y="165"/>
                  </a:lnTo>
                  <a:lnTo>
                    <a:pt x="624" y="1465"/>
                  </a:lnTo>
                  <a:lnTo>
                    <a:pt x="967" y="1301"/>
                  </a:lnTo>
                  <a:lnTo>
                    <a:pt x="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28"/>
            <p:cNvSpPr/>
            <p:nvPr/>
          </p:nvSpPr>
          <p:spPr>
            <a:xfrm>
              <a:off x="1689400" y="983700"/>
              <a:ext cx="105400" cy="75450"/>
            </a:xfrm>
            <a:custGeom>
              <a:avLst/>
              <a:gdLst/>
              <a:ahLst/>
              <a:cxnLst/>
              <a:rect l="l" t="t" r="r" b="b"/>
              <a:pathLst>
                <a:path w="4216" h="3018" extrusionOk="0">
                  <a:moveTo>
                    <a:pt x="2872" y="469"/>
                  </a:moveTo>
                  <a:cubicBezTo>
                    <a:pt x="3166" y="469"/>
                    <a:pt x="3373" y="576"/>
                    <a:pt x="3476" y="772"/>
                  </a:cubicBezTo>
                  <a:cubicBezTo>
                    <a:pt x="3728" y="1241"/>
                    <a:pt x="3297" y="1737"/>
                    <a:pt x="2475" y="2174"/>
                  </a:cubicBezTo>
                  <a:cubicBezTo>
                    <a:pt x="2017" y="2418"/>
                    <a:pt x="1616" y="2550"/>
                    <a:pt x="1305" y="2550"/>
                  </a:cubicBezTo>
                  <a:cubicBezTo>
                    <a:pt x="1033" y="2550"/>
                    <a:pt x="828" y="2449"/>
                    <a:pt x="715" y="2233"/>
                  </a:cubicBezTo>
                  <a:cubicBezTo>
                    <a:pt x="496" y="1821"/>
                    <a:pt x="846" y="1289"/>
                    <a:pt x="1717" y="826"/>
                  </a:cubicBezTo>
                  <a:cubicBezTo>
                    <a:pt x="2179" y="581"/>
                    <a:pt x="2571" y="469"/>
                    <a:pt x="2872" y="469"/>
                  </a:cubicBezTo>
                  <a:close/>
                  <a:moveTo>
                    <a:pt x="2756" y="0"/>
                  </a:moveTo>
                  <a:cubicBezTo>
                    <a:pt x="2389" y="0"/>
                    <a:pt x="1959" y="118"/>
                    <a:pt x="1483" y="371"/>
                  </a:cubicBezTo>
                  <a:cubicBezTo>
                    <a:pt x="380" y="969"/>
                    <a:pt x="0" y="1737"/>
                    <a:pt x="350" y="2393"/>
                  </a:cubicBezTo>
                  <a:cubicBezTo>
                    <a:pt x="570" y="2806"/>
                    <a:pt x="933" y="3017"/>
                    <a:pt x="1409" y="3017"/>
                  </a:cubicBezTo>
                  <a:cubicBezTo>
                    <a:pt x="1785" y="3017"/>
                    <a:pt x="2231" y="2886"/>
                    <a:pt x="2733" y="2619"/>
                  </a:cubicBezTo>
                  <a:cubicBezTo>
                    <a:pt x="3800" y="2054"/>
                    <a:pt x="4216" y="1318"/>
                    <a:pt x="3840" y="611"/>
                  </a:cubicBezTo>
                  <a:cubicBezTo>
                    <a:pt x="3633" y="218"/>
                    <a:pt x="3254" y="0"/>
                    <a:pt x="2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28"/>
            <p:cNvSpPr/>
            <p:nvPr/>
          </p:nvSpPr>
          <p:spPr>
            <a:xfrm>
              <a:off x="1740050" y="1110100"/>
              <a:ext cx="21075" cy="17950"/>
            </a:xfrm>
            <a:custGeom>
              <a:avLst/>
              <a:gdLst/>
              <a:ahLst/>
              <a:cxnLst/>
              <a:rect l="l" t="t" r="r" b="b"/>
              <a:pathLst>
                <a:path w="843" h="718" extrusionOk="0">
                  <a:moveTo>
                    <a:pt x="447" y="1"/>
                  </a:moveTo>
                  <a:cubicBezTo>
                    <a:pt x="382" y="1"/>
                    <a:pt x="314" y="19"/>
                    <a:pt x="248" y="58"/>
                  </a:cubicBezTo>
                  <a:cubicBezTo>
                    <a:pt x="66" y="164"/>
                    <a:pt x="0" y="364"/>
                    <a:pt x="102" y="539"/>
                  </a:cubicBezTo>
                  <a:cubicBezTo>
                    <a:pt x="170" y="659"/>
                    <a:pt x="276" y="718"/>
                    <a:pt x="391" y="718"/>
                  </a:cubicBezTo>
                  <a:cubicBezTo>
                    <a:pt x="458" y="718"/>
                    <a:pt x="527" y="698"/>
                    <a:pt x="594" y="659"/>
                  </a:cubicBezTo>
                  <a:cubicBezTo>
                    <a:pt x="784" y="550"/>
                    <a:pt x="842" y="353"/>
                    <a:pt x="740" y="175"/>
                  </a:cubicBezTo>
                  <a:cubicBezTo>
                    <a:pt x="674" y="62"/>
                    <a:pt x="565" y="1"/>
                    <a:pt x="4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28"/>
            <p:cNvSpPr/>
            <p:nvPr/>
          </p:nvSpPr>
          <p:spPr>
            <a:xfrm>
              <a:off x="1776200" y="1133125"/>
              <a:ext cx="106125" cy="74100"/>
            </a:xfrm>
            <a:custGeom>
              <a:avLst/>
              <a:gdLst/>
              <a:ahLst/>
              <a:cxnLst/>
              <a:rect l="l" t="t" r="r" b="b"/>
              <a:pathLst>
                <a:path w="4245" h="2964" extrusionOk="0">
                  <a:moveTo>
                    <a:pt x="2880" y="451"/>
                  </a:moveTo>
                  <a:cubicBezTo>
                    <a:pt x="3128" y="451"/>
                    <a:pt x="3346" y="560"/>
                    <a:pt x="3479" y="773"/>
                  </a:cubicBezTo>
                  <a:cubicBezTo>
                    <a:pt x="3763" y="1225"/>
                    <a:pt x="3472" y="1694"/>
                    <a:pt x="2926" y="2041"/>
                  </a:cubicBezTo>
                  <a:cubicBezTo>
                    <a:pt x="2857" y="2084"/>
                    <a:pt x="2798" y="2099"/>
                    <a:pt x="2744" y="2099"/>
                  </a:cubicBezTo>
                  <a:cubicBezTo>
                    <a:pt x="2738" y="2099"/>
                    <a:pt x="2731" y="2099"/>
                    <a:pt x="2725" y="2099"/>
                  </a:cubicBezTo>
                  <a:cubicBezTo>
                    <a:pt x="2468" y="2099"/>
                    <a:pt x="2190" y="1964"/>
                    <a:pt x="2011" y="1680"/>
                  </a:cubicBezTo>
                  <a:cubicBezTo>
                    <a:pt x="1774" y="1305"/>
                    <a:pt x="1902" y="886"/>
                    <a:pt x="2299" y="635"/>
                  </a:cubicBezTo>
                  <a:cubicBezTo>
                    <a:pt x="2494" y="512"/>
                    <a:pt x="2695" y="451"/>
                    <a:pt x="2880" y="451"/>
                  </a:cubicBezTo>
                  <a:close/>
                  <a:moveTo>
                    <a:pt x="2755" y="1"/>
                  </a:moveTo>
                  <a:cubicBezTo>
                    <a:pt x="2496" y="1"/>
                    <a:pt x="2233" y="76"/>
                    <a:pt x="2001" y="223"/>
                  </a:cubicBezTo>
                  <a:cubicBezTo>
                    <a:pt x="1454" y="569"/>
                    <a:pt x="1254" y="1214"/>
                    <a:pt x="1618" y="1790"/>
                  </a:cubicBezTo>
                  <a:cubicBezTo>
                    <a:pt x="1818" y="2110"/>
                    <a:pt x="2110" y="2285"/>
                    <a:pt x="2438" y="2325"/>
                  </a:cubicBezTo>
                  <a:lnTo>
                    <a:pt x="2448" y="2340"/>
                  </a:lnTo>
                  <a:cubicBezTo>
                    <a:pt x="2184" y="2455"/>
                    <a:pt x="1936" y="2507"/>
                    <a:pt x="1707" y="2507"/>
                  </a:cubicBezTo>
                  <a:cubicBezTo>
                    <a:pt x="1574" y="2507"/>
                    <a:pt x="1447" y="2489"/>
                    <a:pt x="1327" y="2456"/>
                  </a:cubicBezTo>
                  <a:cubicBezTo>
                    <a:pt x="1039" y="2383"/>
                    <a:pt x="787" y="2212"/>
                    <a:pt x="594" y="1983"/>
                  </a:cubicBezTo>
                  <a:cubicBezTo>
                    <a:pt x="485" y="1844"/>
                    <a:pt x="409" y="1742"/>
                    <a:pt x="358" y="1640"/>
                  </a:cubicBezTo>
                  <a:lnTo>
                    <a:pt x="0" y="1866"/>
                  </a:lnTo>
                  <a:cubicBezTo>
                    <a:pt x="62" y="1972"/>
                    <a:pt x="153" y="2106"/>
                    <a:pt x="281" y="2249"/>
                  </a:cubicBezTo>
                  <a:cubicBezTo>
                    <a:pt x="536" y="2569"/>
                    <a:pt x="900" y="2817"/>
                    <a:pt x="1298" y="2911"/>
                  </a:cubicBezTo>
                  <a:cubicBezTo>
                    <a:pt x="1437" y="2945"/>
                    <a:pt x="1587" y="2963"/>
                    <a:pt x="1746" y="2963"/>
                  </a:cubicBezTo>
                  <a:cubicBezTo>
                    <a:pt x="2162" y="2963"/>
                    <a:pt x="2639" y="2835"/>
                    <a:pt x="3148" y="2511"/>
                  </a:cubicBezTo>
                  <a:cubicBezTo>
                    <a:pt x="3968" y="1993"/>
                    <a:pt x="4244" y="1254"/>
                    <a:pt x="3829" y="598"/>
                  </a:cubicBezTo>
                  <a:cubicBezTo>
                    <a:pt x="3576" y="194"/>
                    <a:pt x="3171" y="1"/>
                    <a:pt x="27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28"/>
            <p:cNvSpPr/>
            <p:nvPr/>
          </p:nvSpPr>
          <p:spPr>
            <a:xfrm>
              <a:off x="1837850" y="1222200"/>
              <a:ext cx="106975" cy="81275"/>
            </a:xfrm>
            <a:custGeom>
              <a:avLst/>
              <a:gdLst/>
              <a:ahLst/>
              <a:cxnLst/>
              <a:rect l="l" t="t" r="r" b="b"/>
              <a:pathLst>
                <a:path w="4279" h="3251" extrusionOk="0">
                  <a:moveTo>
                    <a:pt x="3239" y="1"/>
                  </a:moveTo>
                  <a:lnTo>
                    <a:pt x="1608" y="842"/>
                  </a:lnTo>
                  <a:cubicBezTo>
                    <a:pt x="1702" y="948"/>
                    <a:pt x="1819" y="1072"/>
                    <a:pt x="1939" y="1250"/>
                  </a:cubicBezTo>
                  <a:cubicBezTo>
                    <a:pt x="2376" y="1874"/>
                    <a:pt x="2274" y="2340"/>
                    <a:pt x="1877" y="2624"/>
                  </a:cubicBezTo>
                  <a:cubicBezTo>
                    <a:pt x="1730" y="2727"/>
                    <a:pt x="1573" y="2774"/>
                    <a:pt x="1419" y="2774"/>
                  </a:cubicBezTo>
                  <a:cubicBezTo>
                    <a:pt x="1138" y="2774"/>
                    <a:pt x="868" y="2618"/>
                    <a:pt x="690" y="2361"/>
                  </a:cubicBezTo>
                  <a:cubicBezTo>
                    <a:pt x="493" y="2077"/>
                    <a:pt x="409" y="1756"/>
                    <a:pt x="394" y="1575"/>
                  </a:cubicBezTo>
                  <a:lnTo>
                    <a:pt x="1" y="1694"/>
                  </a:lnTo>
                  <a:cubicBezTo>
                    <a:pt x="8" y="1909"/>
                    <a:pt x="114" y="2263"/>
                    <a:pt x="351" y="2602"/>
                  </a:cubicBezTo>
                  <a:cubicBezTo>
                    <a:pt x="650" y="3027"/>
                    <a:pt x="1075" y="3251"/>
                    <a:pt x="1501" y="3251"/>
                  </a:cubicBezTo>
                  <a:cubicBezTo>
                    <a:pt x="1750" y="3251"/>
                    <a:pt x="1999" y="3174"/>
                    <a:pt x="2223" y="3017"/>
                  </a:cubicBezTo>
                  <a:cubicBezTo>
                    <a:pt x="2613" y="2744"/>
                    <a:pt x="2740" y="2354"/>
                    <a:pt x="2711" y="2015"/>
                  </a:cubicBezTo>
                  <a:cubicBezTo>
                    <a:pt x="2693" y="1742"/>
                    <a:pt x="2577" y="1469"/>
                    <a:pt x="2409" y="1228"/>
                  </a:cubicBezTo>
                  <a:cubicBezTo>
                    <a:pt x="2329" y="1112"/>
                    <a:pt x="2274" y="1053"/>
                    <a:pt x="2212" y="988"/>
                  </a:cubicBezTo>
                  <a:lnTo>
                    <a:pt x="3094" y="551"/>
                  </a:lnTo>
                  <a:lnTo>
                    <a:pt x="3925" y="1735"/>
                  </a:lnTo>
                  <a:lnTo>
                    <a:pt x="4278" y="1487"/>
                  </a:lnTo>
                  <a:lnTo>
                    <a:pt x="32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28"/>
            <p:cNvSpPr/>
            <p:nvPr/>
          </p:nvSpPr>
          <p:spPr>
            <a:xfrm>
              <a:off x="1891400" y="1325025"/>
              <a:ext cx="114800" cy="39550"/>
            </a:xfrm>
            <a:custGeom>
              <a:avLst/>
              <a:gdLst/>
              <a:ahLst/>
              <a:cxnLst/>
              <a:rect l="l" t="t" r="r" b="b"/>
              <a:pathLst>
                <a:path w="4592" h="1582" extrusionOk="0">
                  <a:moveTo>
                    <a:pt x="4351" y="1"/>
                  </a:moveTo>
                  <a:lnTo>
                    <a:pt x="1" y="1272"/>
                  </a:lnTo>
                  <a:lnTo>
                    <a:pt x="238" y="1581"/>
                  </a:lnTo>
                  <a:lnTo>
                    <a:pt x="4591" y="314"/>
                  </a:lnTo>
                  <a:lnTo>
                    <a:pt x="43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28"/>
            <p:cNvSpPr/>
            <p:nvPr/>
          </p:nvSpPr>
          <p:spPr>
            <a:xfrm>
              <a:off x="1945050" y="1390225"/>
              <a:ext cx="113775" cy="43325"/>
            </a:xfrm>
            <a:custGeom>
              <a:avLst/>
              <a:gdLst/>
              <a:ahLst/>
              <a:cxnLst/>
              <a:rect l="l" t="t" r="r" b="b"/>
              <a:pathLst>
                <a:path w="4551" h="1733" extrusionOk="0">
                  <a:moveTo>
                    <a:pt x="4300" y="1"/>
                  </a:moveTo>
                  <a:lnTo>
                    <a:pt x="1" y="1429"/>
                  </a:lnTo>
                  <a:lnTo>
                    <a:pt x="249" y="1732"/>
                  </a:lnTo>
                  <a:lnTo>
                    <a:pt x="4551" y="307"/>
                  </a:lnTo>
                  <a:lnTo>
                    <a:pt x="43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28"/>
            <p:cNvSpPr/>
            <p:nvPr/>
          </p:nvSpPr>
          <p:spPr>
            <a:xfrm>
              <a:off x="2012825" y="1439525"/>
              <a:ext cx="105575" cy="86100"/>
            </a:xfrm>
            <a:custGeom>
              <a:avLst/>
              <a:gdLst/>
              <a:ahLst/>
              <a:cxnLst/>
              <a:rect l="l" t="t" r="r" b="b"/>
              <a:pathLst>
                <a:path w="4223" h="3444" extrusionOk="0">
                  <a:moveTo>
                    <a:pt x="3010" y="0"/>
                  </a:moveTo>
                  <a:lnTo>
                    <a:pt x="1490" y="1031"/>
                  </a:lnTo>
                  <a:cubicBezTo>
                    <a:pt x="1596" y="1126"/>
                    <a:pt x="1727" y="1235"/>
                    <a:pt x="1873" y="1395"/>
                  </a:cubicBezTo>
                  <a:cubicBezTo>
                    <a:pt x="2379" y="1960"/>
                    <a:pt x="2335" y="2437"/>
                    <a:pt x="1975" y="2769"/>
                  </a:cubicBezTo>
                  <a:cubicBezTo>
                    <a:pt x="1815" y="2912"/>
                    <a:pt x="1631" y="2977"/>
                    <a:pt x="1447" y="2977"/>
                  </a:cubicBezTo>
                  <a:cubicBezTo>
                    <a:pt x="1197" y="2977"/>
                    <a:pt x="949" y="2857"/>
                    <a:pt x="762" y="2649"/>
                  </a:cubicBezTo>
                  <a:cubicBezTo>
                    <a:pt x="533" y="2394"/>
                    <a:pt x="412" y="2084"/>
                    <a:pt x="375" y="1906"/>
                  </a:cubicBezTo>
                  <a:lnTo>
                    <a:pt x="0" y="2069"/>
                  </a:lnTo>
                  <a:cubicBezTo>
                    <a:pt x="33" y="2284"/>
                    <a:pt x="178" y="2619"/>
                    <a:pt x="456" y="2929"/>
                  </a:cubicBezTo>
                  <a:cubicBezTo>
                    <a:pt x="763" y="3271"/>
                    <a:pt x="1149" y="3444"/>
                    <a:pt x="1527" y="3444"/>
                  </a:cubicBezTo>
                  <a:cubicBezTo>
                    <a:pt x="1826" y="3444"/>
                    <a:pt x="2120" y="3336"/>
                    <a:pt x="2364" y="3118"/>
                  </a:cubicBezTo>
                  <a:cubicBezTo>
                    <a:pt x="2722" y="2798"/>
                    <a:pt x="2798" y="2397"/>
                    <a:pt x="2729" y="2062"/>
                  </a:cubicBezTo>
                  <a:cubicBezTo>
                    <a:pt x="2675" y="1796"/>
                    <a:pt x="2529" y="1538"/>
                    <a:pt x="2335" y="1319"/>
                  </a:cubicBezTo>
                  <a:cubicBezTo>
                    <a:pt x="2241" y="1213"/>
                    <a:pt x="2179" y="1162"/>
                    <a:pt x="2110" y="1104"/>
                  </a:cubicBezTo>
                  <a:lnTo>
                    <a:pt x="2933" y="561"/>
                  </a:lnTo>
                  <a:lnTo>
                    <a:pt x="3899" y="1640"/>
                  </a:lnTo>
                  <a:lnTo>
                    <a:pt x="4222" y="1351"/>
                  </a:lnTo>
                  <a:lnTo>
                    <a:pt x="30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28"/>
            <p:cNvSpPr/>
            <p:nvPr/>
          </p:nvSpPr>
          <p:spPr>
            <a:xfrm>
              <a:off x="2093050" y="1524300"/>
              <a:ext cx="98025" cy="84925"/>
            </a:xfrm>
            <a:custGeom>
              <a:avLst/>
              <a:gdLst/>
              <a:ahLst/>
              <a:cxnLst/>
              <a:rect l="l" t="t" r="r" b="b"/>
              <a:pathLst>
                <a:path w="3921" h="3397" extrusionOk="0">
                  <a:moveTo>
                    <a:pt x="2657" y="435"/>
                  </a:moveTo>
                  <a:cubicBezTo>
                    <a:pt x="2819" y="435"/>
                    <a:pt x="2955" y="490"/>
                    <a:pt x="3057" y="595"/>
                  </a:cubicBezTo>
                  <a:cubicBezTo>
                    <a:pt x="3429" y="973"/>
                    <a:pt x="3160" y="1575"/>
                    <a:pt x="2496" y="2227"/>
                  </a:cubicBezTo>
                  <a:cubicBezTo>
                    <a:pt x="2022" y="2694"/>
                    <a:pt x="1586" y="2957"/>
                    <a:pt x="1240" y="2957"/>
                  </a:cubicBezTo>
                  <a:cubicBezTo>
                    <a:pt x="1080" y="2957"/>
                    <a:pt x="940" y="2901"/>
                    <a:pt x="824" y="2784"/>
                  </a:cubicBezTo>
                  <a:cubicBezTo>
                    <a:pt x="496" y="2449"/>
                    <a:pt x="685" y="1841"/>
                    <a:pt x="1389" y="1152"/>
                  </a:cubicBezTo>
                  <a:cubicBezTo>
                    <a:pt x="1881" y="664"/>
                    <a:pt x="2324" y="435"/>
                    <a:pt x="2657" y="435"/>
                  </a:cubicBezTo>
                  <a:close/>
                  <a:moveTo>
                    <a:pt x="2556" y="0"/>
                  </a:moveTo>
                  <a:cubicBezTo>
                    <a:pt x="2101" y="0"/>
                    <a:pt x="1571" y="250"/>
                    <a:pt x="1032" y="780"/>
                  </a:cubicBezTo>
                  <a:cubicBezTo>
                    <a:pt x="147" y="1669"/>
                    <a:pt x="1" y="2511"/>
                    <a:pt x="522" y="3039"/>
                  </a:cubicBezTo>
                  <a:cubicBezTo>
                    <a:pt x="756" y="3278"/>
                    <a:pt x="1029" y="3396"/>
                    <a:pt x="1332" y="3396"/>
                  </a:cubicBezTo>
                  <a:cubicBezTo>
                    <a:pt x="1791" y="3396"/>
                    <a:pt x="2317" y="3122"/>
                    <a:pt x="2871" y="2577"/>
                  </a:cubicBezTo>
                  <a:cubicBezTo>
                    <a:pt x="3732" y="1731"/>
                    <a:pt x="3920" y="908"/>
                    <a:pt x="3360" y="339"/>
                  </a:cubicBezTo>
                  <a:cubicBezTo>
                    <a:pt x="3141" y="116"/>
                    <a:pt x="2866" y="0"/>
                    <a:pt x="25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28"/>
            <p:cNvSpPr/>
            <p:nvPr/>
          </p:nvSpPr>
          <p:spPr>
            <a:xfrm>
              <a:off x="2167550" y="1590975"/>
              <a:ext cx="135825" cy="135650"/>
            </a:xfrm>
            <a:custGeom>
              <a:avLst/>
              <a:gdLst/>
              <a:ahLst/>
              <a:cxnLst/>
              <a:rect l="l" t="t" r="r" b="b"/>
              <a:pathLst>
                <a:path w="5433" h="5426" extrusionOk="0">
                  <a:moveTo>
                    <a:pt x="2846" y="1"/>
                  </a:moveTo>
                  <a:lnTo>
                    <a:pt x="0" y="2725"/>
                  </a:lnTo>
                  <a:lnTo>
                    <a:pt x="358" y="3053"/>
                  </a:lnTo>
                  <a:lnTo>
                    <a:pt x="1567" y="1877"/>
                  </a:lnTo>
                  <a:cubicBezTo>
                    <a:pt x="1990" y="1462"/>
                    <a:pt x="2457" y="995"/>
                    <a:pt x="2795" y="638"/>
                  </a:cubicBezTo>
                  <a:lnTo>
                    <a:pt x="2803" y="649"/>
                  </a:lnTo>
                  <a:cubicBezTo>
                    <a:pt x="2569" y="1068"/>
                    <a:pt x="2347" y="1549"/>
                    <a:pt x="2110" y="2084"/>
                  </a:cubicBezTo>
                  <a:lnTo>
                    <a:pt x="1323" y="3899"/>
                  </a:lnTo>
                  <a:lnTo>
                    <a:pt x="1608" y="4157"/>
                  </a:lnTo>
                  <a:lnTo>
                    <a:pt x="3403" y="3210"/>
                  </a:lnTo>
                  <a:cubicBezTo>
                    <a:pt x="3918" y="2944"/>
                    <a:pt x="4365" y="2689"/>
                    <a:pt x="4774" y="2438"/>
                  </a:cubicBezTo>
                  <a:lnTo>
                    <a:pt x="4788" y="2452"/>
                  </a:lnTo>
                  <a:cubicBezTo>
                    <a:pt x="4453" y="2809"/>
                    <a:pt x="4037" y="3323"/>
                    <a:pt x="3691" y="3746"/>
                  </a:cubicBezTo>
                  <a:lnTo>
                    <a:pt x="2602" y="5090"/>
                  </a:lnTo>
                  <a:lnTo>
                    <a:pt x="2970" y="5425"/>
                  </a:lnTo>
                  <a:lnTo>
                    <a:pt x="5433" y="2350"/>
                  </a:lnTo>
                  <a:lnTo>
                    <a:pt x="4952" y="1913"/>
                  </a:lnTo>
                  <a:lnTo>
                    <a:pt x="3156" y="2853"/>
                  </a:lnTo>
                  <a:cubicBezTo>
                    <a:pt x="2693" y="3101"/>
                    <a:pt x="2300" y="3327"/>
                    <a:pt x="1961" y="3552"/>
                  </a:cubicBezTo>
                  <a:lnTo>
                    <a:pt x="1946" y="3542"/>
                  </a:lnTo>
                  <a:cubicBezTo>
                    <a:pt x="2147" y="3174"/>
                    <a:pt x="2339" y="2762"/>
                    <a:pt x="2544" y="2296"/>
                  </a:cubicBezTo>
                  <a:lnTo>
                    <a:pt x="3323" y="438"/>
                  </a:lnTo>
                  <a:lnTo>
                    <a:pt x="28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28"/>
            <p:cNvSpPr/>
            <p:nvPr/>
          </p:nvSpPr>
          <p:spPr>
            <a:xfrm>
              <a:off x="2284500" y="1690350"/>
              <a:ext cx="134900" cy="135175"/>
            </a:xfrm>
            <a:custGeom>
              <a:avLst/>
              <a:gdLst/>
              <a:ahLst/>
              <a:cxnLst/>
              <a:rect l="l" t="t" r="r" b="b"/>
              <a:pathLst>
                <a:path w="5396" h="5407" extrusionOk="0">
                  <a:moveTo>
                    <a:pt x="2663" y="1"/>
                  </a:moveTo>
                  <a:lnTo>
                    <a:pt x="0" y="2903"/>
                  </a:lnTo>
                  <a:lnTo>
                    <a:pt x="380" y="3206"/>
                  </a:lnTo>
                  <a:lnTo>
                    <a:pt x="1513" y="1953"/>
                  </a:lnTo>
                  <a:cubicBezTo>
                    <a:pt x="1906" y="1512"/>
                    <a:pt x="2339" y="1017"/>
                    <a:pt x="2653" y="641"/>
                  </a:cubicBezTo>
                  <a:lnTo>
                    <a:pt x="2663" y="648"/>
                  </a:lnTo>
                  <a:cubicBezTo>
                    <a:pt x="2460" y="1082"/>
                    <a:pt x="2266" y="1578"/>
                    <a:pt x="2066" y="2128"/>
                  </a:cubicBezTo>
                  <a:lnTo>
                    <a:pt x="1396" y="3986"/>
                  </a:lnTo>
                  <a:lnTo>
                    <a:pt x="1698" y="4226"/>
                  </a:lnTo>
                  <a:lnTo>
                    <a:pt x="3428" y="3166"/>
                  </a:lnTo>
                  <a:cubicBezTo>
                    <a:pt x="3924" y="2867"/>
                    <a:pt x="4358" y="2583"/>
                    <a:pt x="4748" y="2306"/>
                  </a:cubicBezTo>
                  <a:lnTo>
                    <a:pt x="4762" y="2318"/>
                  </a:lnTo>
                  <a:cubicBezTo>
                    <a:pt x="4452" y="2700"/>
                    <a:pt x="4070" y="3236"/>
                    <a:pt x="3749" y="3683"/>
                  </a:cubicBezTo>
                  <a:lnTo>
                    <a:pt x="2751" y="5097"/>
                  </a:lnTo>
                  <a:lnTo>
                    <a:pt x="3141" y="5407"/>
                  </a:lnTo>
                  <a:lnTo>
                    <a:pt x="5396" y="2175"/>
                  </a:lnTo>
                  <a:lnTo>
                    <a:pt x="4890" y="1775"/>
                  </a:lnTo>
                  <a:lnTo>
                    <a:pt x="3159" y="2824"/>
                  </a:lnTo>
                  <a:cubicBezTo>
                    <a:pt x="2711" y="3104"/>
                    <a:pt x="2336" y="3355"/>
                    <a:pt x="2008" y="3603"/>
                  </a:cubicBezTo>
                  <a:lnTo>
                    <a:pt x="1997" y="3592"/>
                  </a:lnTo>
                  <a:cubicBezTo>
                    <a:pt x="2172" y="3209"/>
                    <a:pt x="2336" y="2787"/>
                    <a:pt x="2510" y="2310"/>
                  </a:cubicBezTo>
                  <a:lnTo>
                    <a:pt x="3170" y="401"/>
                  </a:lnTo>
                  <a:lnTo>
                    <a:pt x="26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28"/>
            <p:cNvSpPr/>
            <p:nvPr/>
          </p:nvSpPr>
          <p:spPr>
            <a:xfrm>
              <a:off x="2465025" y="1816850"/>
              <a:ext cx="98550" cy="88825"/>
            </a:xfrm>
            <a:custGeom>
              <a:avLst/>
              <a:gdLst/>
              <a:ahLst/>
              <a:cxnLst/>
              <a:rect l="l" t="t" r="r" b="b"/>
              <a:pathLst>
                <a:path w="3942" h="3553" extrusionOk="0">
                  <a:moveTo>
                    <a:pt x="2183" y="0"/>
                  </a:moveTo>
                  <a:lnTo>
                    <a:pt x="0" y="3272"/>
                  </a:lnTo>
                  <a:lnTo>
                    <a:pt x="419" y="3553"/>
                  </a:lnTo>
                  <a:lnTo>
                    <a:pt x="1410" y="2073"/>
                  </a:lnTo>
                  <a:lnTo>
                    <a:pt x="2645" y="2901"/>
                  </a:lnTo>
                  <a:lnTo>
                    <a:pt x="2878" y="2551"/>
                  </a:lnTo>
                  <a:lnTo>
                    <a:pt x="1643" y="1724"/>
                  </a:lnTo>
                  <a:lnTo>
                    <a:pt x="2368" y="638"/>
                  </a:lnTo>
                  <a:lnTo>
                    <a:pt x="3705" y="1530"/>
                  </a:lnTo>
                  <a:lnTo>
                    <a:pt x="3942" y="1177"/>
                  </a:lnTo>
                  <a:lnTo>
                    <a:pt x="21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128"/>
            <p:cNvSpPr/>
            <p:nvPr/>
          </p:nvSpPr>
          <p:spPr>
            <a:xfrm>
              <a:off x="2568300" y="1916400"/>
              <a:ext cx="35625" cy="26875"/>
            </a:xfrm>
            <a:custGeom>
              <a:avLst/>
              <a:gdLst/>
              <a:ahLst/>
              <a:cxnLst/>
              <a:rect l="l" t="t" r="r" b="b"/>
              <a:pathLst>
                <a:path w="1425" h="1075" extrusionOk="0">
                  <a:moveTo>
                    <a:pt x="197" y="0"/>
                  </a:moveTo>
                  <a:lnTo>
                    <a:pt x="1" y="324"/>
                  </a:lnTo>
                  <a:lnTo>
                    <a:pt x="1228" y="1075"/>
                  </a:lnTo>
                  <a:lnTo>
                    <a:pt x="1425" y="755"/>
                  </a:lnTo>
                  <a:lnTo>
                    <a:pt x="1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128"/>
            <p:cNvSpPr/>
            <p:nvPr/>
          </p:nvSpPr>
          <p:spPr>
            <a:xfrm>
              <a:off x="2629500" y="1925150"/>
              <a:ext cx="86550" cy="92475"/>
            </a:xfrm>
            <a:custGeom>
              <a:avLst/>
              <a:gdLst/>
              <a:ahLst/>
              <a:cxnLst/>
              <a:rect l="l" t="t" r="r" b="b"/>
              <a:pathLst>
                <a:path w="3462" h="3699" extrusionOk="0">
                  <a:moveTo>
                    <a:pt x="2238" y="411"/>
                  </a:moveTo>
                  <a:cubicBezTo>
                    <a:pt x="2328" y="411"/>
                    <a:pt x="2414" y="433"/>
                    <a:pt x="2493" y="477"/>
                  </a:cubicBezTo>
                  <a:cubicBezTo>
                    <a:pt x="2955" y="736"/>
                    <a:pt x="2868" y="1388"/>
                    <a:pt x="2412" y="2204"/>
                  </a:cubicBezTo>
                  <a:cubicBezTo>
                    <a:pt x="2036" y="2882"/>
                    <a:pt x="1628" y="3281"/>
                    <a:pt x="1245" y="3281"/>
                  </a:cubicBezTo>
                  <a:cubicBezTo>
                    <a:pt x="1150" y="3281"/>
                    <a:pt x="1057" y="3257"/>
                    <a:pt x="966" y="3206"/>
                  </a:cubicBezTo>
                  <a:cubicBezTo>
                    <a:pt x="558" y="2980"/>
                    <a:pt x="566" y="2342"/>
                    <a:pt x="1046" y="1483"/>
                  </a:cubicBezTo>
                  <a:cubicBezTo>
                    <a:pt x="1448" y="761"/>
                    <a:pt x="1880" y="411"/>
                    <a:pt x="2238" y="411"/>
                  </a:cubicBezTo>
                  <a:close/>
                  <a:moveTo>
                    <a:pt x="2166" y="0"/>
                  </a:moveTo>
                  <a:cubicBezTo>
                    <a:pt x="1627" y="0"/>
                    <a:pt x="1057" y="404"/>
                    <a:pt x="598" y="1227"/>
                  </a:cubicBezTo>
                  <a:cubicBezTo>
                    <a:pt x="1" y="2328"/>
                    <a:pt x="99" y="3181"/>
                    <a:pt x="747" y="3541"/>
                  </a:cubicBezTo>
                  <a:cubicBezTo>
                    <a:pt x="938" y="3646"/>
                    <a:pt x="1130" y="3699"/>
                    <a:pt x="1320" y="3699"/>
                  </a:cubicBezTo>
                  <a:cubicBezTo>
                    <a:pt x="1868" y="3699"/>
                    <a:pt x="2407" y="3269"/>
                    <a:pt x="2875" y="2434"/>
                  </a:cubicBezTo>
                  <a:cubicBezTo>
                    <a:pt x="3461" y="1377"/>
                    <a:pt x="3411" y="532"/>
                    <a:pt x="2711" y="146"/>
                  </a:cubicBezTo>
                  <a:cubicBezTo>
                    <a:pt x="2537" y="49"/>
                    <a:pt x="2354" y="0"/>
                    <a:pt x="2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128"/>
            <p:cNvSpPr/>
            <p:nvPr/>
          </p:nvSpPr>
          <p:spPr>
            <a:xfrm>
              <a:off x="2723225" y="2039400"/>
              <a:ext cx="20325" cy="18425"/>
            </a:xfrm>
            <a:custGeom>
              <a:avLst/>
              <a:gdLst/>
              <a:ahLst/>
              <a:cxnLst/>
              <a:rect l="l" t="t" r="r" b="b"/>
              <a:pathLst>
                <a:path w="813" h="737" extrusionOk="0">
                  <a:moveTo>
                    <a:pt x="411" y="0"/>
                  </a:moveTo>
                  <a:cubicBezTo>
                    <a:pt x="283" y="0"/>
                    <a:pt x="164" y="75"/>
                    <a:pt x="95" y="210"/>
                  </a:cubicBezTo>
                  <a:cubicBezTo>
                    <a:pt x="0" y="400"/>
                    <a:pt x="55" y="600"/>
                    <a:pt x="237" y="694"/>
                  </a:cubicBezTo>
                  <a:cubicBezTo>
                    <a:pt x="294" y="723"/>
                    <a:pt x="350" y="737"/>
                    <a:pt x="404" y="737"/>
                  </a:cubicBezTo>
                  <a:cubicBezTo>
                    <a:pt x="533" y="737"/>
                    <a:pt x="648" y="658"/>
                    <a:pt x="714" y="526"/>
                  </a:cubicBezTo>
                  <a:cubicBezTo>
                    <a:pt x="812" y="334"/>
                    <a:pt x="758" y="133"/>
                    <a:pt x="576" y="42"/>
                  </a:cubicBezTo>
                  <a:cubicBezTo>
                    <a:pt x="522" y="14"/>
                    <a:pt x="465" y="0"/>
                    <a:pt x="4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128"/>
            <p:cNvSpPr/>
            <p:nvPr/>
          </p:nvSpPr>
          <p:spPr>
            <a:xfrm>
              <a:off x="2787775" y="2003775"/>
              <a:ext cx="85025" cy="88550"/>
            </a:xfrm>
            <a:custGeom>
              <a:avLst/>
              <a:gdLst/>
              <a:ahLst/>
              <a:cxnLst/>
              <a:rect l="l" t="t" r="r" b="b"/>
              <a:pathLst>
                <a:path w="3401" h="3542" extrusionOk="0">
                  <a:moveTo>
                    <a:pt x="2040" y="398"/>
                  </a:moveTo>
                  <a:cubicBezTo>
                    <a:pt x="2136" y="398"/>
                    <a:pt x="2232" y="419"/>
                    <a:pt x="2326" y="461"/>
                  </a:cubicBezTo>
                  <a:cubicBezTo>
                    <a:pt x="2814" y="688"/>
                    <a:pt x="2821" y="1238"/>
                    <a:pt x="2551" y="1825"/>
                  </a:cubicBezTo>
                  <a:cubicBezTo>
                    <a:pt x="2515" y="1901"/>
                    <a:pt x="2475" y="1944"/>
                    <a:pt x="2432" y="1973"/>
                  </a:cubicBezTo>
                  <a:cubicBezTo>
                    <a:pt x="2306" y="2061"/>
                    <a:pt x="2150" y="2112"/>
                    <a:pt x="1980" y="2112"/>
                  </a:cubicBezTo>
                  <a:cubicBezTo>
                    <a:pt x="1854" y="2112"/>
                    <a:pt x="1720" y="2083"/>
                    <a:pt x="1586" y="2021"/>
                  </a:cubicBezTo>
                  <a:cubicBezTo>
                    <a:pt x="1181" y="1835"/>
                    <a:pt x="1061" y="1413"/>
                    <a:pt x="1262" y="986"/>
                  </a:cubicBezTo>
                  <a:cubicBezTo>
                    <a:pt x="1434" y="613"/>
                    <a:pt x="1732" y="398"/>
                    <a:pt x="2040" y="398"/>
                  </a:cubicBezTo>
                  <a:close/>
                  <a:moveTo>
                    <a:pt x="1983" y="1"/>
                  </a:moveTo>
                  <a:cubicBezTo>
                    <a:pt x="1472" y="1"/>
                    <a:pt x="1009" y="320"/>
                    <a:pt x="784" y="804"/>
                  </a:cubicBezTo>
                  <a:cubicBezTo>
                    <a:pt x="515" y="1391"/>
                    <a:pt x="697" y="2043"/>
                    <a:pt x="1317" y="2327"/>
                  </a:cubicBezTo>
                  <a:cubicBezTo>
                    <a:pt x="1485" y="2406"/>
                    <a:pt x="1654" y="2444"/>
                    <a:pt x="1816" y="2444"/>
                  </a:cubicBezTo>
                  <a:cubicBezTo>
                    <a:pt x="1983" y="2444"/>
                    <a:pt x="2145" y="2404"/>
                    <a:pt x="2296" y="2331"/>
                  </a:cubicBezTo>
                  <a:lnTo>
                    <a:pt x="2314" y="2338"/>
                  </a:lnTo>
                  <a:cubicBezTo>
                    <a:pt x="2060" y="2716"/>
                    <a:pt x="1757" y="2943"/>
                    <a:pt x="1433" y="3044"/>
                  </a:cubicBezTo>
                  <a:cubicBezTo>
                    <a:pt x="1296" y="3091"/>
                    <a:pt x="1152" y="3113"/>
                    <a:pt x="1008" y="3113"/>
                  </a:cubicBezTo>
                  <a:cubicBezTo>
                    <a:pt x="857" y="3113"/>
                    <a:pt x="706" y="3089"/>
                    <a:pt x="559" y="3044"/>
                  </a:cubicBezTo>
                  <a:cubicBezTo>
                    <a:pt x="394" y="2987"/>
                    <a:pt x="271" y="2943"/>
                    <a:pt x="176" y="2888"/>
                  </a:cubicBezTo>
                  <a:lnTo>
                    <a:pt x="1" y="3271"/>
                  </a:lnTo>
                  <a:cubicBezTo>
                    <a:pt x="107" y="3325"/>
                    <a:pt x="260" y="3387"/>
                    <a:pt x="442" y="3442"/>
                  </a:cubicBezTo>
                  <a:cubicBezTo>
                    <a:pt x="641" y="3507"/>
                    <a:pt x="852" y="3542"/>
                    <a:pt x="1063" y="3542"/>
                  </a:cubicBezTo>
                  <a:cubicBezTo>
                    <a:pt x="1265" y="3542"/>
                    <a:pt x="1466" y="3510"/>
                    <a:pt x="1655" y="3442"/>
                  </a:cubicBezTo>
                  <a:cubicBezTo>
                    <a:pt x="2147" y="3271"/>
                    <a:pt x="2646" y="2859"/>
                    <a:pt x="2995" y="2101"/>
                  </a:cubicBezTo>
                  <a:cubicBezTo>
                    <a:pt x="3400" y="1223"/>
                    <a:pt x="3232" y="451"/>
                    <a:pt x="2526" y="123"/>
                  </a:cubicBezTo>
                  <a:cubicBezTo>
                    <a:pt x="2345" y="39"/>
                    <a:pt x="2161" y="1"/>
                    <a:pt x="19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28"/>
            <p:cNvSpPr/>
            <p:nvPr/>
          </p:nvSpPr>
          <p:spPr>
            <a:xfrm>
              <a:off x="2885875" y="2043625"/>
              <a:ext cx="86825" cy="96925"/>
            </a:xfrm>
            <a:custGeom>
              <a:avLst/>
              <a:gdLst/>
              <a:ahLst/>
              <a:cxnLst/>
              <a:rect l="l" t="t" r="r" b="b"/>
              <a:pathLst>
                <a:path w="3473" h="3877" extrusionOk="0">
                  <a:moveTo>
                    <a:pt x="1793" y="1"/>
                  </a:moveTo>
                  <a:lnTo>
                    <a:pt x="882" y="1596"/>
                  </a:lnTo>
                  <a:cubicBezTo>
                    <a:pt x="1017" y="1633"/>
                    <a:pt x="1185" y="1677"/>
                    <a:pt x="1385" y="1756"/>
                  </a:cubicBezTo>
                  <a:cubicBezTo>
                    <a:pt x="2084" y="2040"/>
                    <a:pt x="2256" y="2489"/>
                    <a:pt x="2077" y="2945"/>
                  </a:cubicBezTo>
                  <a:cubicBezTo>
                    <a:pt x="1942" y="3280"/>
                    <a:pt x="1646" y="3445"/>
                    <a:pt x="1325" y="3445"/>
                  </a:cubicBezTo>
                  <a:cubicBezTo>
                    <a:pt x="1197" y="3445"/>
                    <a:pt x="1065" y="3419"/>
                    <a:pt x="937" y="3367"/>
                  </a:cubicBezTo>
                  <a:cubicBezTo>
                    <a:pt x="620" y="3239"/>
                    <a:pt x="376" y="3014"/>
                    <a:pt x="267" y="2868"/>
                  </a:cubicBezTo>
                  <a:lnTo>
                    <a:pt x="1" y="3185"/>
                  </a:lnTo>
                  <a:cubicBezTo>
                    <a:pt x="125" y="3360"/>
                    <a:pt x="405" y="3600"/>
                    <a:pt x="788" y="3753"/>
                  </a:cubicBezTo>
                  <a:cubicBezTo>
                    <a:pt x="994" y="3837"/>
                    <a:pt x="1199" y="3877"/>
                    <a:pt x="1394" y="3877"/>
                  </a:cubicBezTo>
                  <a:cubicBezTo>
                    <a:pt x="1922" y="3877"/>
                    <a:pt x="2378" y="3586"/>
                    <a:pt x="2580" y="3086"/>
                  </a:cubicBezTo>
                  <a:cubicBezTo>
                    <a:pt x="2762" y="2642"/>
                    <a:pt x="2656" y="2245"/>
                    <a:pt x="2446" y="1979"/>
                  </a:cubicBezTo>
                  <a:cubicBezTo>
                    <a:pt x="2281" y="1761"/>
                    <a:pt x="2034" y="1593"/>
                    <a:pt x="1764" y="1484"/>
                  </a:cubicBezTo>
                  <a:cubicBezTo>
                    <a:pt x="1637" y="1428"/>
                    <a:pt x="1556" y="1411"/>
                    <a:pt x="1469" y="1389"/>
                  </a:cubicBezTo>
                  <a:lnTo>
                    <a:pt x="1972" y="540"/>
                  </a:lnTo>
                  <a:lnTo>
                    <a:pt x="3312" y="1083"/>
                  </a:lnTo>
                  <a:lnTo>
                    <a:pt x="3473" y="682"/>
                  </a:lnTo>
                  <a:lnTo>
                    <a:pt x="17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128"/>
            <p:cNvSpPr/>
            <p:nvPr/>
          </p:nvSpPr>
          <p:spPr>
            <a:xfrm>
              <a:off x="2981050" y="2085625"/>
              <a:ext cx="83275" cy="89175"/>
            </a:xfrm>
            <a:custGeom>
              <a:avLst/>
              <a:gdLst/>
              <a:ahLst/>
              <a:cxnLst/>
              <a:rect l="l" t="t" r="r" b="b"/>
              <a:pathLst>
                <a:path w="3331" h="3567" extrusionOk="0">
                  <a:moveTo>
                    <a:pt x="2955" y="0"/>
                  </a:moveTo>
                  <a:lnTo>
                    <a:pt x="1" y="3436"/>
                  </a:lnTo>
                  <a:lnTo>
                    <a:pt x="369" y="3567"/>
                  </a:lnTo>
                  <a:lnTo>
                    <a:pt x="3330" y="131"/>
                  </a:lnTo>
                  <a:lnTo>
                    <a:pt x="29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128"/>
            <p:cNvSpPr/>
            <p:nvPr/>
          </p:nvSpPr>
          <p:spPr>
            <a:xfrm>
              <a:off x="3063475" y="2111575"/>
              <a:ext cx="80075" cy="91550"/>
            </a:xfrm>
            <a:custGeom>
              <a:avLst/>
              <a:gdLst/>
              <a:ahLst/>
              <a:cxnLst/>
              <a:rect l="l" t="t" r="r" b="b"/>
              <a:pathLst>
                <a:path w="3203" h="3662" extrusionOk="0">
                  <a:moveTo>
                    <a:pt x="2824" y="0"/>
                  </a:moveTo>
                  <a:lnTo>
                    <a:pt x="1" y="3546"/>
                  </a:lnTo>
                  <a:lnTo>
                    <a:pt x="373" y="3662"/>
                  </a:lnTo>
                  <a:lnTo>
                    <a:pt x="3203" y="121"/>
                  </a:lnTo>
                  <a:lnTo>
                    <a:pt x="28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128"/>
            <p:cNvSpPr/>
            <p:nvPr/>
          </p:nvSpPr>
          <p:spPr>
            <a:xfrm>
              <a:off x="3156200" y="2133700"/>
              <a:ext cx="78625" cy="97700"/>
            </a:xfrm>
            <a:custGeom>
              <a:avLst/>
              <a:gdLst/>
              <a:ahLst/>
              <a:cxnLst/>
              <a:rect l="l" t="t" r="r" b="b"/>
              <a:pathLst>
                <a:path w="3145" h="3908" extrusionOk="0">
                  <a:moveTo>
                    <a:pt x="1395" y="1"/>
                  </a:moveTo>
                  <a:lnTo>
                    <a:pt x="685" y="1694"/>
                  </a:lnTo>
                  <a:cubicBezTo>
                    <a:pt x="824" y="1713"/>
                    <a:pt x="992" y="1735"/>
                    <a:pt x="1203" y="1790"/>
                  </a:cubicBezTo>
                  <a:cubicBezTo>
                    <a:pt x="1935" y="1990"/>
                    <a:pt x="2157" y="2412"/>
                    <a:pt x="2037" y="2886"/>
                  </a:cubicBezTo>
                  <a:cubicBezTo>
                    <a:pt x="1929" y="3279"/>
                    <a:pt x="1596" y="3483"/>
                    <a:pt x="1226" y="3483"/>
                  </a:cubicBezTo>
                  <a:cubicBezTo>
                    <a:pt x="1137" y="3483"/>
                    <a:pt x="1046" y="3471"/>
                    <a:pt x="955" y="3447"/>
                  </a:cubicBezTo>
                  <a:cubicBezTo>
                    <a:pt x="623" y="3356"/>
                    <a:pt x="354" y="3163"/>
                    <a:pt x="226" y="3032"/>
                  </a:cubicBezTo>
                  <a:lnTo>
                    <a:pt x="1" y="3378"/>
                  </a:lnTo>
                  <a:cubicBezTo>
                    <a:pt x="146" y="3535"/>
                    <a:pt x="452" y="3739"/>
                    <a:pt x="853" y="3848"/>
                  </a:cubicBezTo>
                  <a:cubicBezTo>
                    <a:pt x="1002" y="3888"/>
                    <a:pt x="1149" y="3908"/>
                    <a:pt x="1289" y="3908"/>
                  </a:cubicBezTo>
                  <a:cubicBezTo>
                    <a:pt x="1897" y="3908"/>
                    <a:pt x="2398" y="3546"/>
                    <a:pt x="2554" y="2967"/>
                  </a:cubicBezTo>
                  <a:cubicBezTo>
                    <a:pt x="2678" y="2503"/>
                    <a:pt x="2525" y="2125"/>
                    <a:pt x="2281" y="1884"/>
                  </a:cubicBezTo>
                  <a:cubicBezTo>
                    <a:pt x="2095" y="1687"/>
                    <a:pt x="1829" y="1549"/>
                    <a:pt x="1545" y="1472"/>
                  </a:cubicBezTo>
                  <a:cubicBezTo>
                    <a:pt x="1410" y="1436"/>
                    <a:pt x="1330" y="1425"/>
                    <a:pt x="1242" y="1415"/>
                  </a:cubicBezTo>
                  <a:lnTo>
                    <a:pt x="1636" y="511"/>
                  </a:lnTo>
                  <a:lnTo>
                    <a:pt x="3035" y="890"/>
                  </a:lnTo>
                  <a:lnTo>
                    <a:pt x="3144" y="470"/>
                  </a:lnTo>
                  <a:lnTo>
                    <a:pt x="13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28"/>
            <p:cNvSpPr/>
            <p:nvPr/>
          </p:nvSpPr>
          <p:spPr>
            <a:xfrm>
              <a:off x="3267025" y="2162425"/>
              <a:ext cx="76000" cy="96875"/>
            </a:xfrm>
            <a:custGeom>
              <a:avLst/>
              <a:gdLst/>
              <a:ahLst/>
              <a:cxnLst/>
              <a:rect l="l" t="t" r="r" b="b"/>
              <a:pathLst>
                <a:path w="3040" h="3875" extrusionOk="0">
                  <a:moveTo>
                    <a:pt x="1744" y="399"/>
                  </a:moveTo>
                  <a:cubicBezTo>
                    <a:pt x="1781" y="399"/>
                    <a:pt x="1818" y="403"/>
                    <a:pt x="1855" y="411"/>
                  </a:cubicBezTo>
                  <a:cubicBezTo>
                    <a:pt x="2373" y="524"/>
                    <a:pt x="2475" y="1176"/>
                    <a:pt x="2274" y="2087"/>
                  </a:cubicBezTo>
                  <a:cubicBezTo>
                    <a:pt x="2085" y="2948"/>
                    <a:pt x="1756" y="3479"/>
                    <a:pt x="1309" y="3479"/>
                  </a:cubicBezTo>
                  <a:cubicBezTo>
                    <a:pt x="1266" y="3479"/>
                    <a:pt x="1222" y="3474"/>
                    <a:pt x="1178" y="3464"/>
                  </a:cubicBezTo>
                  <a:cubicBezTo>
                    <a:pt x="722" y="3362"/>
                    <a:pt x="547" y="2750"/>
                    <a:pt x="759" y="1788"/>
                  </a:cubicBezTo>
                  <a:cubicBezTo>
                    <a:pt x="962" y="864"/>
                    <a:pt x="1345" y="399"/>
                    <a:pt x="1744" y="399"/>
                  </a:cubicBezTo>
                  <a:close/>
                  <a:moveTo>
                    <a:pt x="1716" y="1"/>
                  </a:moveTo>
                  <a:cubicBezTo>
                    <a:pt x="1068" y="1"/>
                    <a:pt x="502" y="570"/>
                    <a:pt x="260" y="1672"/>
                  </a:cubicBezTo>
                  <a:cubicBezTo>
                    <a:pt x="1" y="2899"/>
                    <a:pt x="344" y="3686"/>
                    <a:pt x="1065" y="3843"/>
                  </a:cubicBezTo>
                  <a:cubicBezTo>
                    <a:pt x="1162" y="3864"/>
                    <a:pt x="1257" y="3875"/>
                    <a:pt x="1348" y="3875"/>
                  </a:cubicBezTo>
                  <a:cubicBezTo>
                    <a:pt x="2027" y="3875"/>
                    <a:pt x="2537" y="3282"/>
                    <a:pt x="2781" y="2174"/>
                  </a:cubicBezTo>
                  <a:cubicBezTo>
                    <a:pt x="3039" y="994"/>
                    <a:pt x="2748" y="200"/>
                    <a:pt x="1968" y="29"/>
                  </a:cubicBezTo>
                  <a:cubicBezTo>
                    <a:pt x="1883" y="10"/>
                    <a:pt x="1799" y="1"/>
                    <a:pt x="17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28"/>
            <p:cNvSpPr/>
            <p:nvPr/>
          </p:nvSpPr>
          <p:spPr>
            <a:xfrm>
              <a:off x="3377325" y="2178225"/>
              <a:ext cx="108700" cy="111975"/>
            </a:xfrm>
            <a:custGeom>
              <a:avLst/>
              <a:gdLst/>
              <a:ahLst/>
              <a:cxnLst/>
              <a:rect l="l" t="t" r="r" b="b"/>
              <a:pathLst>
                <a:path w="4348" h="4479" extrusionOk="0">
                  <a:moveTo>
                    <a:pt x="897" y="1"/>
                  </a:moveTo>
                  <a:lnTo>
                    <a:pt x="1" y="3841"/>
                  </a:lnTo>
                  <a:lnTo>
                    <a:pt x="482" y="3918"/>
                  </a:lnTo>
                  <a:lnTo>
                    <a:pt x="853" y="2271"/>
                  </a:lnTo>
                  <a:cubicBezTo>
                    <a:pt x="981" y="1695"/>
                    <a:pt x="1112" y="1047"/>
                    <a:pt x="1203" y="566"/>
                  </a:cubicBezTo>
                  <a:lnTo>
                    <a:pt x="1214" y="566"/>
                  </a:lnTo>
                  <a:cubicBezTo>
                    <a:pt x="1250" y="1047"/>
                    <a:pt x="1324" y="1571"/>
                    <a:pt x="1422" y="2151"/>
                  </a:cubicBezTo>
                  <a:lnTo>
                    <a:pt x="1753" y="4100"/>
                  </a:lnTo>
                  <a:lnTo>
                    <a:pt x="2132" y="4162"/>
                  </a:lnTo>
                  <a:lnTo>
                    <a:pt x="3119" y="2388"/>
                  </a:lnTo>
                  <a:cubicBezTo>
                    <a:pt x="3404" y="1881"/>
                    <a:pt x="3641" y="1426"/>
                    <a:pt x="3848" y="989"/>
                  </a:cubicBezTo>
                  <a:lnTo>
                    <a:pt x="3863" y="992"/>
                  </a:lnTo>
                  <a:cubicBezTo>
                    <a:pt x="3779" y="1477"/>
                    <a:pt x="3710" y="2132"/>
                    <a:pt x="3651" y="2679"/>
                  </a:cubicBezTo>
                  <a:lnTo>
                    <a:pt x="3476" y="4399"/>
                  </a:lnTo>
                  <a:lnTo>
                    <a:pt x="3965" y="4478"/>
                  </a:lnTo>
                  <a:lnTo>
                    <a:pt x="4347" y="555"/>
                  </a:lnTo>
                  <a:lnTo>
                    <a:pt x="3710" y="453"/>
                  </a:lnTo>
                  <a:lnTo>
                    <a:pt x="2715" y="2220"/>
                  </a:lnTo>
                  <a:cubicBezTo>
                    <a:pt x="2464" y="2682"/>
                    <a:pt x="2256" y="3087"/>
                    <a:pt x="2096" y="3462"/>
                  </a:cubicBezTo>
                  <a:lnTo>
                    <a:pt x="2077" y="3459"/>
                  </a:lnTo>
                  <a:cubicBezTo>
                    <a:pt x="2045" y="3039"/>
                    <a:pt x="1983" y="2595"/>
                    <a:pt x="1895" y="2089"/>
                  </a:cubicBezTo>
                  <a:lnTo>
                    <a:pt x="1534" y="107"/>
                  </a:lnTo>
                  <a:lnTo>
                    <a:pt x="8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28"/>
            <p:cNvSpPr/>
            <p:nvPr/>
          </p:nvSpPr>
          <p:spPr>
            <a:xfrm>
              <a:off x="3531975" y="2200100"/>
              <a:ext cx="103050" cy="106675"/>
            </a:xfrm>
            <a:custGeom>
              <a:avLst/>
              <a:gdLst/>
              <a:ahLst/>
              <a:cxnLst/>
              <a:rect l="l" t="t" r="r" b="b"/>
              <a:pathLst>
                <a:path w="4122" h="4267" extrusionOk="0">
                  <a:moveTo>
                    <a:pt x="646" y="0"/>
                  </a:moveTo>
                  <a:lnTo>
                    <a:pt x="1" y="3887"/>
                  </a:lnTo>
                  <a:lnTo>
                    <a:pt x="485" y="3931"/>
                  </a:lnTo>
                  <a:lnTo>
                    <a:pt x="747" y="2266"/>
                  </a:lnTo>
                  <a:cubicBezTo>
                    <a:pt x="839" y="1683"/>
                    <a:pt x="930" y="1028"/>
                    <a:pt x="984" y="543"/>
                  </a:cubicBezTo>
                  <a:lnTo>
                    <a:pt x="999" y="543"/>
                  </a:lnTo>
                  <a:cubicBezTo>
                    <a:pt x="1065" y="1017"/>
                    <a:pt x="1174" y="1538"/>
                    <a:pt x="1305" y="2106"/>
                  </a:cubicBezTo>
                  <a:lnTo>
                    <a:pt x="1764" y="4030"/>
                  </a:lnTo>
                  <a:lnTo>
                    <a:pt x="2146" y="4066"/>
                  </a:lnTo>
                  <a:lnTo>
                    <a:pt x="3017" y="2234"/>
                  </a:lnTo>
                  <a:cubicBezTo>
                    <a:pt x="3265" y="1713"/>
                    <a:pt x="3473" y="1239"/>
                    <a:pt x="3651" y="795"/>
                  </a:cubicBezTo>
                  <a:lnTo>
                    <a:pt x="3669" y="795"/>
                  </a:lnTo>
                  <a:cubicBezTo>
                    <a:pt x="3615" y="1283"/>
                    <a:pt x="3589" y="1942"/>
                    <a:pt x="3567" y="2489"/>
                  </a:cubicBezTo>
                  <a:lnTo>
                    <a:pt x="3502" y="4219"/>
                  </a:lnTo>
                  <a:lnTo>
                    <a:pt x="3997" y="4267"/>
                  </a:lnTo>
                  <a:lnTo>
                    <a:pt x="4121" y="328"/>
                  </a:lnTo>
                  <a:lnTo>
                    <a:pt x="3476" y="267"/>
                  </a:lnTo>
                  <a:lnTo>
                    <a:pt x="2602" y="2095"/>
                  </a:lnTo>
                  <a:cubicBezTo>
                    <a:pt x="2380" y="2572"/>
                    <a:pt x="2201" y="2988"/>
                    <a:pt x="2067" y="3374"/>
                  </a:cubicBezTo>
                  <a:lnTo>
                    <a:pt x="2048" y="3371"/>
                  </a:lnTo>
                  <a:cubicBezTo>
                    <a:pt x="1986" y="2955"/>
                    <a:pt x="1895" y="2514"/>
                    <a:pt x="1779" y="2016"/>
                  </a:cubicBezTo>
                  <a:lnTo>
                    <a:pt x="1290" y="62"/>
                  </a:lnTo>
                  <a:lnTo>
                    <a:pt x="6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128"/>
            <p:cNvSpPr/>
            <p:nvPr/>
          </p:nvSpPr>
          <p:spPr>
            <a:xfrm>
              <a:off x="3756325" y="2213875"/>
              <a:ext cx="54575" cy="98375"/>
            </a:xfrm>
            <a:custGeom>
              <a:avLst/>
              <a:gdLst/>
              <a:ahLst/>
              <a:cxnLst/>
              <a:rect l="l" t="t" r="r" b="b"/>
              <a:pathLst>
                <a:path w="2183" h="3935" extrusionOk="0">
                  <a:moveTo>
                    <a:pt x="66" y="0"/>
                  </a:moveTo>
                  <a:lnTo>
                    <a:pt x="0" y="3927"/>
                  </a:lnTo>
                  <a:lnTo>
                    <a:pt x="510" y="3935"/>
                  </a:lnTo>
                  <a:lnTo>
                    <a:pt x="535" y="2156"/>
                  </a:lnTo>
                  <a:lnTo>
                    <a:pt x="2021" y="2181"/>
                  </a:lnTo>
                  <a:lnTo>
                    <a:pt x="2029" y="1763"/>
                  </a:lnTo>
                  <a:lnTo>
                    <a:pt x="543" y="1737"/>
                  </a:lnTo>
                  <a:lnTo>
                    <a:pt x="565" y="433"/>
                  </a:lnTo>
                  <a:lnTo>
                    <a:pt x="2174" y="459"/>
                  </a:lnTo>
                  <a:lnTo>
                    <a:pt x="2182" y="32"/>
                  </a:lnTo>
                  <a:lnTo>
                    <a:pt x="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28"/>
            <p:cNvSpPr/>
            <p:nvPr/>
          </p:nvSpPr>
          <p:spPr>
            <a:xfrm>
              <a:off x="3856775" y="2267050"/>
              <a:ext cx="36350" cy="10500"/>
            </a:xfrm>
            <a:custGeom>
              <a:avLst/>
              <a:gdLst/>
              <a:ahLst/>
              <a:cxnLst/>
              <a:rect l="l" t="t" r="r" b="b"/>
              <a:pathLst>
                <a:path w="1454" h="420" extrusionOk="0">
                  <a:moveTo>
                    <a:pt x="1443" y="0"/>
                  </a:moveTo>
                  <a:lnTo>
                    <a:pt x="0" y="41"/>
                  </a:lnTo>
                  <a:lnTo>
                    <a:pt x="11" y="419"/>
                  </a:lnTo>
                  <a:lnTo>
                    <a:pt x="1454" y="379"/>
                  </a:lnTo>
                  <a:lnTo>
                    <a:pt x="14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28"/>
            <p:cNvSpPr/>
            <p:nvPr/>
          </p:nvSpPr>
          <p:spPr>
            <a:xfrm>
              <a:off x="3935175" y="2210775"/>
              <a:ext cx="68425" cy="98050"/>
            </a:xfrm>
            <a:custGeom>
              <a:avLst/>
              <a:gdLst/>
              <a:ahLst/>
              <a:cxnLst/>
              <a:rect l="l" t="t" r="r" b="b"/>
              <a:pathLst>
                <a:path w="2737" h="3922" extrusionOk="0">
                  <a:moveTo>
                    <a:pt x="1310" y="399"/>
                  </a:moveTo>
                  <a:cubicBezTo>
                    <a:pt x="1813" y="399"/>
                    <a:pt x="2079" y="985"/>
                    <a:pt x="2139" y="1890"/>
                  </a:cubicBezTo>
                  <a:cubicBezTo>
                    <a:pt x="2205" y="2856"/>
                    <a:pt x="1997" y="3486"/>
                    <a:pt x="1472" y="3519"/>
                  </a:cubicBezTo>
                  <a:cubicBezTo>
                    <a:pt x="1459" y="3520"/>
                    <a:pt x="1446" y="3520"/>
                    <a:pt x="1433" y="3520"/>
                  </a:cubicBezTo>
                  <a:cubicBezTo>
                    <a:pt x="987" y="3520"/>
                    <a:pt x="666" y="2985"/>
                    <a:pt x="598" y="2029"/>
                  </a:cubicBezTo>
                  <a:cubicBezTo>
                    <a:pt x="529" y="1002"/>
                    <a:pt x="816" y="430"/>
                    <a:pt x="1265" y="400"/>
                  </a:cubicBezTo>
                  <a:cubicBezTo>
                    <a:pt x="1280" y="399"/>
                    <a:pt x="1295" y="399"/>
                    <a:pt x="1310" y="399"/>
                  </a:cubicBezTo>
                  <a:close/>
                  <a:moveTo>
                    <a:pt x="1356" y="0"/>
                  </a:moveTo>
                  <a:cubicBezTo>
                    <a:pt x="1328" y="0"/>
                    <a:pt x="1298" y="1"/>
                    <a:pt x="1269" y="3"/>
                  </a:cubicBezTo>
                  <a:cubicBezTo>
                    <a:pt x="500" y="54"/>
                    <a:pt x="1" y="790"/>
                    <a:pt x="85" y="2058"/>
                  </a:cubicBezTo>
                  <a:cubicBezTo>
                    <a:pt x="179" y="3269"/>
                    <a:pt x="693" y="3922"/>
                    <a:pt x="1395" y="3922"/>
                  </a:cubicBezTo>
                  <a:cubicBezTo>
                    <a:pt x="1419" y="3922"/>
                    <a:pt x="1444" y="3921"/>
                    <a:pt x="1469" y="3920"/>
                  </a:cubicBezTo>
                  <a:cubicBezTo>
                    <a:pt x="2307" y="3862"/>
                    <a:pt x="2737" y="3119"/>
                    <a:pt x="2649" y="1832"/>
                  </a:cubicBezTo>
                  <a:cubicBezTo>
                    <a:pt x="2572" y="672"/>
                    <a:pt x="2104" y="0"/>
                    <a:pt x="13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28"/>
            <p:cNvSpPr/>
            <p:nvPr/>
          </p:nvSpPr>
          <p:spPr>
            <a:xfrm>
              <a:off x="4053225" y="2282475"/>
              <a:ext cx="18325" cy="18450"/>
            </a:xfrm>
            <a:custGeom>
              <a:avLst/>
              <a:gdLst/>
              <a:ahLst/>
              <a:cxnLst/>
              <a:rect l="l" t="t" r="r" b="b"/>
              <a:pathLst>
                <a:path w="733" h="738" extrusionOk="0">
                  <a:moveTo>
                    <a:pt x="374" y="0"/>
                  </a:moveTo>
                  <a:cubicBezTo>
                    <a:pt x="360" y="0"/>
                    <a:pt x="346" y="1"/>
                    <a:pt x="332" y="2"/>
                  </a:cubicBezTo>
                  <a:cubicBezTo>
                    <a:pt x="128" y="24"/>
                    <a:pt x="0" y="189"/>
                    <a:pt x="22" y="404"/>
                  </a:cubicBezTo>
                  <a:cubicBezTo>
                    <a:pt x="42" y="600"/>
                    <a:pt x="180" y="737"/>
                    <a:pt x="360" y="737"/>
                  </a:cubicBezTo>
                  <a:cubicBezTo>
                    <a:pt x="374" y="737"/>
                    <a:pt x="387" y="736"/>
                    <a:pt x="401" y="735"/>
                  </a:cubicBezTo>
                  <a:cubicBezTo>
                    <a:pt x="616" y="710"/>
                    <a:pt x="733" y="542"/>
                    <a:pt x="711" y="330"/>
                  </a:cubicBezTo>
                  <a:cubicBezTo>
                    <a:pt x="691" y="130"/>
                    <a:pt x="557"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28"/>
            <p:cNvSpPr/>
            <p:nvPr/>
          </p:nvSpPr>
          <p:spPr>
            <a:xfrm>
              <a:off x="4108575" y="2192300"/>
              <a:ext cx="69550" cy="100725"/>
            </a:xfrm>
            <a:custGeom>
              <a:avLst/>
              <a:gdLst/>
              <a:ahLst/>
              <a:cxnLst/>
              <a:rect l="l" t="t" r="r" b="b"/>
              <a:pathLst>
                <a:path w="2782" h="4029" extrusionOk="0">
                  <a:moveTo>
                    <a:pt x="1322" y="399"/>
                  </a:moveTo>
                  <a:cubicBezTo>
                    <a:pt x="1784" y="399"/>
                    <a:pt x="2055" y="834"/>
                    <a:pt x="2139" y="1427"/>
                  </a:cubicBezTo>
                  <a:cubicBezTo>
                    <a:pt x="2151" y="1507"/>
                    <a:pt x="2143" y="1569"/>
                    <a:pt x="2121" y="1620"/>
                  </a:cubicBezTo>
                  <a:cubicBezTo>
                    <a:pt x="2020" y="1864"/>
                    <a:pt x="1779" y="2069"/>
                    <a:pt x="1437" y="2119"/>
                  </a:cubicBezTo>
                  <a:cubicBezTo>
                    <a:pt x="1397" y="2125"/>
                    <a:pt x="1358" y="2128"/>
                    <a:pt x="1320" y="2128"/>
                  </a:cubicBezTo>
                  <a:cubicBezTo>
                    <a:pt x="941" y="2128"/>
                    <a:pt x="662" y="1851"/>
                    <a:pt x="599" y="1423"/>
                  </a:cubicBezTo>
                  <a:cubicBezTo>
                    <a:pt x="522" y="895"/>
                    <a:pt x="774" y="470"/>
                    <a:pt x="1207" y="407"/>
                  </a:cubicBezTo>
                  <a:cubicBezTo>
                    <a:pt x="1247" y="402"/>
                    <a:pt x="1285" y="399"/>
                    <a:pt x="1322" y="399"/>
                  </a:cubicBezTo>
                  <a:close/>
                  <a:moveTo>
                    <a:pt x="1381" y="0"/>
                  </a:moveTo>
                  <a:cubicBezTo>
                    <a:pt x="1320" y="0"/>
                    <a:pt x="1257" y="5"/>
                    <a:pt x="1193" y="14"/>
                  </a:cubicBezTo>
                  <a:cubicBezTo>
                    <a:pt x="424" y="123"/>
                    <a:pt x="1" y="823"/>
                    <a:pt x="103" y="1533"/>
                  </a:cubicBezTo>
                  <a:cubicBezTo>
                    <a:pt x="186" y="2117"/>
                    <a:pt x="612" y="2537"/>
                    <a:pt x="1199" y="2537"/>
                  </a:cubicBezTo>
                  <a:cubicBezTo>
                    <a:pt x="1257" y="2537"/>
                    <a:pt x="1317" y="2533"/>
                    <a:pt x="1378" y="2524"/>
                  </a:cubicBezTo>
                  <a:cubicBezTo>
                    <a:pt x="1754" y="2469"/>
                    <a:pt x="2030" y="2276"/>
                    <a:pt x="2202" y="1992"/>
                  </a:cubicBezTo>
                  <a:lnTo>
                    <a:pt x="2220" y="1988"/>
                  </a:lnTo>
                  <a:lnTo>
                    <a:pt x="2220" y="1988"/>
                  </a:lnTo>
                  <a:cubicBezTo>
                    <a:pt x="2213" y="2444"/>
                    <a:pt x="2082" y="2797"/>
                    <a:pt x="1867" y="3059"/>
                  </a:cubicBezTo>
                  <a:cubicBezTo>
                    <a:pt x="1680" y="3293"/>
                    <a:pt x="1422" y="3453"/>
                    <a:pt x="1134" y="3537"/>
                  </a:cubicBezTo>
                  <a:cubicBezTo>
                    <a:pt x="963" y="3577"/>
                    <a:pt x="839" y="3606"/>
                    <a:pt x="727" y="3613"/>
                  </a:cubicBezTo>
                  <a:lnTo>
                    <a:pt x="784" y="4028"/>
                  </a:lnTo>
                  <a:cubicBezTo>
                    <a:pt x="908" y="4018"/>
                    <a:pt x="1068" y="3989"/>
                    <a:pt x="1251" y="3930"/>
                  </a:cubicBezTo>
                  <a:cubicBezTo>
                    <a:pt x="1648" y="3828"/>
                    <a:pt x="2020" y="3595"/>
                    <a:pt x="2267" y="3271"/>
                  </a:cubicBezTo>
                  <a:cubicBezTo>
                    <a:pt x="2588" y="2859"/>
                    <a:pt x="2781" y="2244"/>
                    <a:pt x="2661" y="1416"/>
                  </a:cubicBezTo>
                  <a:cubicBezTo>
                    <a:pt x="2537" y="539"/>
                    <a:pt x="2053" y="0"/>
                    <a:pt x="13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28"/>
            <p:cNvSpPr/>
            <p:nvPr/>
          </p:nvSpPr>
          <p:spPr>
            <a:xfrm>
              <a:off x="4225175" y="2171600"/>
              <a:ext cx="62050" cy="101975"/>
            </a:xfrm>
            <a:custGeom>
              <a:avLst/>
              <a:gdLst/>
              <a:ahLst/>
              <a:cxnLst/>
              <a:rect l="l" t="t" r="r" b="b"/>
              <a:pathLst>
                <a:path w="2482" h="4079" extrusionOk="0">
                  <a:moveTo>
                    <a:pt x="1782" y="0"/>
                  </a:moveTo>
                  <a:lnTo>
                    <a:pt x="1" y="343"/>
                  </a:lnTo>
                  <a:lnTo>
                    <a:pt x="106" y="2179"/>
                  </a:lnTo>
                  <a:cubicBezTo>
                    <a:pt x="238" y="2135"/>
                    <a:pt x="401" y="2077"/>
                    <a:pt x="613" y="2036"/>
                  </a:cubicBezTo>
                  <a:cubicBezTo>
                    <a:pt x="743" y="2011"/>
                    <a:pt x="863" y="2000"/>
                    <a:pt x="972" y="2000"/>
                  </a:cubicBezTo>
                  <a:cubicBezTo>
                    <a:pt x="1483" y="2000"/>
                    <a:pt x="1759" y="2260"/>
                    <a:pt x="1840" y="2656"/>
                  </a:cubicBezTo>
                  <a:cubicBezTo>
                    <a:pt x="1938" y="3156"/>
                    <a:pt x="1593" y="3541"/>
                    <a:pt x="1115" y="3632"/>
                  </a:cubicBezTo>
                  <a:cubicBezTo>
                    <a:pt x="1006" y="3653"/>
                    <a:pt x="898" y="3662"/>
                    <a:pt x="797" y="3662"/>
                  </a:cubicBezTo>
                  <a:cubicBezTo>
                    <a:pt x="583" y="3662"/>
                    <a:pt x="397" y="3623"/>
                    <a:pt x="281" y="3581"/>
                  </a:cubicBezTo>
                  <a:lnTo>
                    <a:pt x="226" y="3990"/>
                  </a:lnTo>
                  <a:cubicBezTo>
                    <a:pt x="354" y="4040"/>
                    <a:pt x="550" y="4078"/>
                    <a:pt x="780" y="4078"/>
                  </a:cubicBezTo>
                  <a:cubicBezTo>
                    <a:pt x="911" y="4078"/>
                    <a:pt x="1053" y="4066"/>
                    <a:pt x="1199" y="4037"/>
                  </a:cubicBezTo>
                  <a:cubicBezTo>
                    <a:pt x="2008" y="3884"/>
                    <a:pt x="2481" y="3228"/>
                    <a:pt x="2339" y="2500"/>
                  </a:cubicBezTo>
                  <a:cubicBezTo>
                    <a:pt x="2249" y="2029"/>
                    <a:pt x="1949" y="1757"/>
                    <a:pt x="1625" y="1647"/>
                  </a:cubicBezTo>
                  <a:cubicBezTo>
                    <a:pt x="1471" y="1591"/>
                    <a:pt x="1305" y="1565"/>
                    <a:pt x="1135" y="1565"/>
                  </a:cubicBezTo>
                  <a:cubicBezTo>
                    <a:pt x="1019" y="1565"/>
                    <a:pt x="901" y="1577"/>
                    <a:pt x="784" y="1599"/>
                  </a:cubicBezTo>
                  <a:cubicBezTo>
                    <a:pt x="645" y="1629"/>
                    <a:pt x="569" y="1654"/>
                    <a:pt x="485" y="1683"/>
                  </a:cubicBezTo>
                  <a:lnTo>
                    <a:pt x="445" y="700"/>
                  </a:lnTo>
                  <a:lnTo>
                    <a:pt x="1862" y="427"/>
                  </a:lnTo>
                  <a:lnTo>
                    <a:pt x="17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28"/>
            <p:cNvSpPr/>
            <p:nvPr/>
          </p:nvSpPr>
          <p:spPr>
            <a:xfrm>
              <a:off x="4337200" y="2145450"/>
              <a:ext cx="24875" cy="114600"/>
            </a:xfrm>
            <a:custGeom>
              <a:avLst/>
              <a:gdLst/>
              <a:ahLst/>
              <a:cxnLst/>
              <a:rect l="l" t="t" r="r" b="b"/>
              <a:pathLst>
                <a:path w="995" h="4584" extrusionOk="0">
                  <a:moveTo>
                    <a:pt x="995" y="0"/>
                  </a:moveTo>
                  <a:lnTo>
                    <a:pt x="609" y="92"/>
                  </a:lnTo>
                  <a:lnTo>
                    <a:pt x="1" y="4584"/>
                  </a:lnTo>
                  <a:lnTo>
                    <a:pt x="379" y="4493"/>
                  </a:lnTo>
                  <a:lnTo>
                    <a:pt x="9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128"/>
            <p:cNvSpPr/>
            <p:nvPr/>
          </p:nvSpPr>
          <p:spPr>
            <a:xfrm>
              <a:off x="4422075" y="2123775"/>
              <a:ext cx="20625" cy="115425"/>
            </a:xfrm>
            <a:custGeom>
              <a:avLst/>
              <a:gdLst/>
              <a:ahLst/>
              <a:cxnLst/>
              <a:rect l="l" t="t" r="r" b="b"/>
              <a:pathLst>
                <a:path w="825" h="4617" extrusionOk="0">
                  <a:moveTo>
                    <a:pt x="824" y="1"/>
                  </a:moveTo>
                  <a:lnTo>
                    <a:pt x="441" y="110"/>
                  </a:lnTo>
                  <a:lnTo>
                    <a:pt x="1" y="4616"/>
                  </a:lnTo>
                  <a:lnTo>
                    <a:pt x="1" y="4616"/>
                  </a:lnTo>
                  <a:lnTo>
                    <a:pt x="376" y="4514"/>
                  </a:lnTo>
                  <a:lnTo>
                    <a:pt x="8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128"/>
            <p:cNvSpPr/>
            <p:nvPr/>
          </p:nvSpPr>
          <p:spPr>
            <a:xfrm>
              <a:off x="4492850" y="2100100"/>
              <a:ext cx="70325" cy="104650"/>
            </a:xfrm>
            <a:custGeom>
              <a:avLst/>
              <a:gdLst/>
              <a:ahLst/>
              <a:cxnLst/>
              <a:rect l="l" t="t" r="r" b="b"/>
              <a:pathLst>
                <a:path w="2813" h="4186" extrusionOk="0">
                  <a:moveTo>
                    <a:pt x="1728" y="0"/>
                  </a:moveTo>
                  <a:lnTo>
                    <a:pt x="1" y="558"/>
                  </a:lnTo>
                  <a:lnTo>
                    <a:pt x="324" y="2365"/>
                  </a:lnTo>
                  <a:cubicBezTo>
                    <a:pt x="455" y="2303"/>
                    <a:pt x="608" y="2230"/>
                    <a:pt x="813" y="2164"/>
                  </a:cubicBezTo>
                  <a:cubicBezTo>
                    <a:pt x="1006" y="2102"/>
                    <a:pt x="1178" y="2073"/>
                    <a:pt x="1328" y="2073"/>
                  </a:cubicBezTo>
                  <a:cubicBezTo>
                    <a:pt x="1740" y="2073"/>
                    <a:pt x="1995" y="2289"/>
                    <a:pt x="2110" y="2631"/>
                  </a:cubicBezTo>
                  <a:cubicBezTo>
                    <a:pt x="2266" y="3112"/>
                    <a:pt x="1968" y="3538"/>
                    <a:pt x="1509" y="3687"/>
                  </a:cubicBezTo>
                  <a:cubicBezTo>
                    <a:pt x="1324" y="3747"/>
                    <a:pt x="1138" y="3768"/>
                    <a:pt x="978" y="3768"/>
                  </a:cubicBezTo>
                  <a:cubicBezTo>
                    <a:pt x="855" y="3768"/>
                    <a:pt x="748" y="3755"/>
                    <a:pt x="670" y="3738"/>
                  </a:cubicBezTo>
                  <a:lnTo>
                    <a:pt x="667" y="4150"/>
                  </a:lnTo>
                  <a:cubicBezTo>
                    <a:pt x="752" y="4172"/>
                    <a:pt x="863" y="4186"/>
                    <a:pt x="992" y="4186"/>
                  </a:cubicBezTo>
                  <a:cubicBezTo>
                    <a:pt x="1181" y="4186"/>
                    <a:pt x="1407" y="4156"/>
                    <a:pt x="1640" y="4081"/>
                  </a:cubicBezTo>
                  <a:cubicBezTo>
                    <a:pt x="2423" y="3830"/>
                    <a:pt x="2813" y="3119"/>
                    <a:pt x="2587" y="2416"/>
                  </a:cubicBezTo>
                  <a:cubicBezTo>
                    <a:pt x="2441" y="1960"/>
                    <a:pt x="2106" y="1723"/>
                    <a:pt x="1771" y="1654"/>
                  </a:cubicBezTo>
                  <a:cubicBezTo>
                    <a:pt x="1675" y="1632"/>
                    <a:pt x="1574" y="1621"/>
                    <a:pt x="1472" y="1621"/>
                  </a:cubicBezTo>
                  <a:cubicBezTo>
                    <a:pt x="1293" y="1621"/>
                    <a:pt x="1108" y="1654"/>
                    <a:pt x="929" y="1709"/>
                  </a:cubicBezTo>
                  <a:cubicBezTo>
                    <a:pt x="798" y="1753"/>
                    <a:pt x="722" y="1789"/>
                    <a:pt x="645" y="1826"/>
                  </a:cubicBezTo>
                  <a:lnTo>
                    <a:pt x="485" y="857"/>
                  </a:lnTo>
                  <a:lnTo>
                    <a:pt x="1862" y="412"/>
                  </a:lnTo>
                  <a:lnTo>
                    <a:pt x="17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28"/>
            <p:cNvSpPr/>
            <p:nvPr/>
          </p:nvSpPr>
          <p:spPr>
            <a:xfrm>
              <a:off x="4589025" y="2068800"/>
              <a:ext cx="82275" cy="95925"/>
            </a:xfrm>
            <a:custGeom>
              <a:avLst/>
              <a:gdLst/>
              <a:ahLst/>
              <a:cxnLst/>
              <a:rect l="l" t="t" r="r" b="b"/>
              <a:pathLst>
                <a:path w="3291" h="3837" extrusionOk="0">
                  <a:moveTo>
                    <a:pt x="1312" y="418"/>
                  </a:moveTo>
                  <a:cubicBezTo>
                    <a:pt x="1723" y="418"/>
                    <a:pt x="2084" y="886"/>
                    <a:pt x="2365" y="1635"/>
                  </a:cubicBezTo>
                  <a:cubicBezTo>
                    <a:pt x="2707" y="2538"/>
                    <a:pt x="2689" y="3202"/>
                    <a:pt x="2197" y="3387"/>
                  </a:cubicBezTo>
                  <a:cubicBezTo>
                    <a:pt x="2135" y="3411"/>
                    <a:pt x="2072" y="3422"/>
                    <a:pt x="2009" y="3422"/>
                  </a:cubicBezTo>
                  <a:cubicBezTo>
                    <a:pt x="1626" y="3422"/>
                    <a:pt x="1230" y="3001"/>
                    <a:pt x="933" y="2210"/>
                  </a:cubicBezTo>
                  <a:cubicBezTo>
                    <a:pt x="569" y="1245"/>
                    <a:pt x="682" y="615"/>
                    <a:pt x="1101" y="458"/>
                  </a:cubicBezTo>
                  <a:cubicBezTo>
                    <a:pt x="1172" y="431"/>
                    <a:pt x="1243" y="418"/>
                    <a:pt x="1312" y="418"/>
                  </a:cubicBezTo>
                  <a:close/>
                  <a:moveTo>
                    <a:pt x="1388" y="0"/>
                  </a:moveTo>
                  <a:cubicBezTo>
                    <a:pt x="1258" y="0"/>
                    <a:pt x="1124" y="25"/>
                    <a:pt x="988" y="76"/>
                  </a:cubicBezTo>
                  <a:cubicBezTo>
                    <a:pt x="270" y="345"/>
                    <a:pt x="1" y="1194"/>
                    <a:pt x="449" y="2385"/>
                  </a:cubicBezTo>
                  <a:cubicBezTo>
                    <a:pt x="820" y="3345"/>
                    <a:pt x="1367" y="3836"/>
                    <a:pt x="1934" y="3836"/>
                  </a:cubicBezTo>
                  <a:cubicBezTo>
                    <a:pt x="2058" y="3836"/>
                    <a:pt x="2182" y="3813"/>
                    <a:pt x="2306" y="3766"/>
                  </a:cubicBezTo>
                  <a:cubicBezTo>
                    <a:pt x="3093" y="3471"/>
                    <a:pt x="3290" y="2637"/>
                    <a:pt x="2838" y="1431"/>
                  </a:cubicBezTo>
                  <a:cubicBezTo>
                    <a:pt x="2490" y="507"/>
                    <a:pt x="1975" y="0"/>
                    <a:pt x="1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28"/>
            <p:cNvSpPr/>
            <p:nvPr/>
          </p:nvSpPr>
          <p:spPr>
            <a:xfrm>
              <a:off x="4692125" y="2002650"/>
              <a:ext cx="125250" cy="127975"/>
            </a:xfrm>
            <a:custGeom>
              <a:avLst/>
              <a:gdLst/>
              <a:ahLst/>
              <a:cxnLst/>
              <a:rect l="l" t="t" r="r" b="b"/>
              <a:pathLst>
                <a:path w="5010" h="5119" extrusionOk="0">
                  <a:moveTo>
                    <a:pt x="3195" y="0"/>
                  </a:moveTo>
                  <a:lnTo>
                    <a:pt x="2601" y="263"/>
                  </a:lnTo>
                  <a:lnTo>
                    <a:pt x="2733" y="2285"/>
                  </a:lnTo>
                  <a:cubicBezTo>
                    <a:pt x="2773" y="2810"/>
                    <a:pt x="2816" y="3261"/>
                    <a:pt x="2889" y="3662"/>
                  </a:cubicBezTo>
                  <a:lnTo>
                    <a:pt x="2872" y="3669"/>
                  </a:lnTo>
                  <a:cubicBezTo>
                    <a:pt x="2616" y="3338"/>
                    <a:pt x="2317" y="2995"/>
                    <a:pt x="1975" y="2620"/>
                  </a:cubicBezTo>
                  <a:lnTo>
                    <a:pt x="590" y="1152"/>
                  </a:lnTo>
                  <a:lnTo>
                    <a:pt x="0" y="1414"/>
                  </a:lnTo>
                  <a:lnTo>
                    <a:pt x="1337" y="5119"/>
                  </a:lnTo>
                  <a:lnTo>
                    <a:pt x="1782" y="4925"/>
                  </a:lnTo>
                  <a:lnTo>
                    <a:pt x="1195" y="3341"/>
                  </a:lnTo>
                  <a:cubicBezTo>
                    <a:pt x="987" y="2788"/>
                    <a:pt x="751" y="2171"/>
                    <a:pt x="562" y="1720"/>
                  </a:cubicBezTo>
                  <a:lnTo>
                    <a:pt x="572" y="1712"/>
                  </a:lnTo>
                  <a:cubicBezTo>
                    <a:pt x="864" y="2095"/>
                    <a:pt x="1214" y="2496"/>
                    <a:pt x="1607" y="2929"/>
                  </a:cubicBezTo>
                  <a:lnTo>
                    <a:pt x="2944" y="4383"/>
                  </a:lnTo>
                  <a:lnTo>
                    <a:pt x="3297" y="4226"/>
                  </a:lnTo>
                  <a:lnTo>
                    <a:pt x="3163" y="2204"/>
                  </a:lnTo>
                  <a:cubicBezTo>
                    <a:pt x="3123" y="1625"/>
                    <a:pt x="3075" y="1112"/>
                    <a:pt x="3010" y="638"/>
                  </a:cubicBezTo>
                  <a:lnTo>
                    <a:pt x="3028" y="631"/>
                  </a:lnTo>
                  <a:cubicBezTo>
                    <a:pt x="3221" y="1078"/>
                    <a:pt x="3519" y="1668"/>
                    <a:pt x="3768" y="2157"/>
                  </a:cubicBezTo>
                  <a:lnTo>
                    <a:pt x="4555" y="3698"/>
                  </a:lnTo>
                  <a:lnTo>
                    <a:pt x="5009" y="3498"/>
                  </a:lnTo>
                  <a:lnTo>
                    <a:pt x="31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28"/>
            <p:cNvSpPr/>
            <p:nvPr/>
          </p:nvSpPr>
          <p:spPr>
            <a:xfrm>
              <a:off x="4828475" y="1934975"/>
              <a:ext cx="128350" cy="130825"/>
            </a:xfrm>
            <a:custGeom>
              <a:avLst/>
              <a:gdLst/>
              <a:ahLst/>
              <a:cxnLst/>
              <a:rect l="l" t="t" r="r" b="b"/>
              <a:pathLst>
                <a:path w="5134" h="5233" extrusionOk="0">
                  <a:moveTo>
                    <a:pt x="3093" y="0"/>
                  </a:moveTo>
                  <a:lnTo>
                    <a:pt x="2521" y="299"/>
                  </a:lnTo>
                  <a:lnTo>
                    <a:pt x="2783" y="2310"/>
                  </a:lnTo>
                  <a:cubicBezTo>
                    <a:pt x="2856" y="2831"/>
                    <a:pt x="2933" y="3279"/>
                    <a:pt x="3031" y="3676"/>
                  </a:cubicBezTo>
                  <a:lnTo>
                    <a:pt x="3013" y="3684"/>
                  </a:lnTo>
                  <a:cubicBezTo>
                    <a:pt x="2736" y="3366"/>
                    <a:pt x="2419" y="3046"/>
                    <a:pt x="2047" y="2692"/>
                  </a:cubicBezTo>
                  <a:lnTo>
                    <a:pt x="572" y="1320"/>
                  </a:lnTo>
                  <a:lnTo>
                    <a:pt x="0" y="1621"/>
                  </a:lnTo>
                  <a:lnTo>
                    <a:pt x="1581" y="5232"/>
                  </a:lnTo>
                  <a:lnTo>
                    <a:pt x="2008" y="5006"/>
                  </a:lnTo>
                  <a:lnTo>
                    <a:pt x="1319" y="3465"/>
                  </a:lnTo>
                  <a:cubicBezTo>
                    <a:pt x="1078" y="2926"/>
                    <a:pt x="798" y="2329"/>
                    <a:pt x="579" y="1888"/>
                  </a:cubicBezTo>
                  <a:lnTo>
                    <a:pt x="591" y="1884"/>
                  </a:lnTo>
                  <a:cubicBezTo>
                    <a:pt x="907" y="2245"/>
                    <a:pt x="1282" y="2623"/>
                    <a:pt x="1702" y="3028"/>
                  </a:cubicBezTo>
                  <a:lnTo>
                    <a:pt x="3133" y="4390"/>
                  </a:lnTo>
                  <a:lnTo>
                    <a:pt x="3476" y="4212"/>
                  </a:lnTo>
                  <a:lnTo>
                    <a:pt x="3206" y="2201"/>
                  </a:lnTo>
                  <a:cubicBezTo>
                    <a:pt x="3130" y="1629"/>
                    <a:pt x="3049" y="1119"/>
                    <a:pt x="2955" y="649"/>
                  </a:cubicBezTo>
                  <a:lnTo>
                    <a:pt x="2970" y="638"/>
                  </a:lnTo>
                  <a:cubicBezTo>
                    <a:pt x="3192" y="1075"/>
                    <a:pt x="3527" y="1643"/>
                    <a:pt x="3807" y="2117"/>
                  </a:cubicBezTo>
                  <a:lnTo>
                    <a:pt x="4696" y="3600"/>
                  </a:lnTo>
                  <a:lnTo>
                    <a:pt x="5134" y="3370"/>
                  </a:lnTo>
                  <a:lnTo>
                    <a:pt x="30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128"/>
            <p:cNvSpPr/>
            <p:nvPr/>
          </p:nvSpPr>
          <p:spPr>
            <a:xfrm>
              <a:off x="5012350" y="1844175"/>
              <a:ext cx="70975" cy="111400"/>
            </a:xfrm>
            <a:custGeom>
              <a:avLst/>
              <a:gdLst/>
              <a:ahLst/>
              <a:cxnLst/>
              <a:rect l="l" t="t" r="r" b="b"/>
              <a:pathLst>
                <a:path w="2839" h="4456" extrusionOk="0">
                  <a:moveTo>
                    <a:pt x="1789" y="0"/>
                  </a:moveTo>
                  <a:lnTo>
                    <a:pt x="0" y="1137"/>
                  </a:lnTo>
                  <a:lnTo>
                    <a:pt x="2107" y="4456"/>
                  </a:lnTo>
                  <a:lnTo>
                    <a:pt x="2536" y="4182"/>
                  </a:lnTo>
                  <a:lnTo>
                    <a:pt x="1582" y="2682"/>
                  </a:lnTo>
                  <a:lnTo>
                    <a:pt x="2838" y="1884"/>
                  </a:lnTo>
                  <a:lnTo>
                    <a:pt x="2613" y="1530"/>
                  </a:lnTo>
                  <a:lnTo>
                    <a:pt x="1359" y="2324"/>
                  </a:lnTo>
                  <a:lnTo>
                    <a:pt x="656" y="1224"/>
                  </a:lnTo>
                  <a:lnTo>
                    <a:pt x="2019" y="361"/>
                  </a:lnTo>
                  <a:lnTo>
                    <a:pt x="17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28"/>
            <p:cNvSpPr/>
            <p:nvPr/>
          </p:nvSpPr>
          <p:spPr>
            <a:xfrm>
              <a:off x="5125125" y="1843075"/>
              <a:ext cx="35075" cy="28350"/>
            </a:xfrm>
            <a:custGeom>
              <a:avLst/>
              <a:gdLst/>
              <a:ahLst/>
              <a:cxnLst/>
              <a:rect l="l" t="t" r="r" b="b"/>
              <a:pathLst>
                <a:path w="1403" h="1134" extrusionOk="0">
                  <a:moveTo>
                    <a:pt x="1187" y="1"/>
                  </a:moveTo>
                  <a:lnTo>
                    <a:pt x="0" y="824"/>
                  </a:lnTo>
                  <a:lnTo>
                    <a:pt x="219" y="1134"/>
                  </a:lnTo>
                  <a:lnTo>
                    <a:pt x="1402" y="314"/>
                  </a:lnTo>
                  <a:lnTo>
                    <a:pt x="11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28"/>
            <p:cNvSpPr/>
            <p:nvPr/>
          </p:nvSpPr>
          <p:spPr>
            <a:xfrm>
              <a:off x="5170825" y="1749600"/>
              <a:ext cx="90275" cy="90225"/>
            </a:xfrm>
            <a:custGeom>
              <a:avLst/>
              <a:gdLst/>
              <a:ahLst/>
              <a:cxnLst/>
              <a:rect l="l" t="t" r="r" b="b"/>
              <a:pathLst>
                <a:path w="3611" h="3609" extrusionOk="0">
                  <a:moveTo>
                    <a:pt x="1191" y="443"/>
                  </a:moveTo>
                  <a:cubicBezTo>
                    <a:pt x="1553" y="443"/>
                    <a:pt x="1972" y="777"/>
                    <a:pt x="2391" y="1332"/>
                  </a:cubicBezTo>
                  <a:cubicBezTo>
                    <a:pt x="2973" y="2107"/>
                    <a:pt x="3141" y="2745"/>
                    <a:pt x="2722" y="3062"/>
                  </a:cubicBezTo>
                  <a:cubicBezTo>
                    <a:pt x="2626" y="3135"/>
                    <a:pt x="2515" y="3171"/>
                    <a:pt x="2394" y="3171"/>
                  </a:cubicBezTo>
                  <a:cubicBezTo>
                    <a:pt x="2049" y="3171"/>
                    <a:pt x="1617" y="2875"/>
                    <a:pt x="1177" y="2290"/>
                  </a:cubicBezTo>
                  <a:cubicBezTo>
                    <a:pt x="558" y="1466"/>
                    <a:pt x="489" y="832"/>
                    <a:pt x="846" y="563"/>
                  </a:cubicBezTo>
                  <a:cubicBezTo>
                    <a:pt x="953" y="482"/>
                    <a:pt x="1069" y="443"/>
                    <a:pt x="1191" y="443"/>
                  </a:cubicBezTo>
                  <a:close/>
                  <a:moveTo>
                    <a:pt x="1275" y="1"/>
                  </a:moveTo>
                  <a:cubicBezTo>
                    <a:pt x="1050" y="1"/>
                    <a:pt x="832" y="75"/>
                    <a:pt x="631" y="227"/>
                  </a:cubicBezTo>
                  <a:cubicBezTo>
                    <a:pt x="15" y="691"/>
                    <a:pt x="0" y="1579"/>
                    <a:pt x="765" y="2596"/>
                  </a:cubicBezTo>
                  <a:cubicBezTo>
                    <a:pt x="1286" y="3276"/>
                    <a:pt x="1834" y="3609"/>
                    <a:pt x="2318" y="3609"/>
                  </a:cubicBezTo>
                  <a:cubicBezTo>
                    <a:pt x="2541" y="3609"/>
                    <a:pt x="2751" y="3537"/>
                    <a:pt x="2937" y="3397"/>
                  </a:cubicBezTo>
                  <a:cubicBezTo>
                    <a:pt x="3610" y="2891"/>
                    <a:pt x="3563" y="2035"/>
                    <a:pt x="2788" y="1007"/>
                  </a:cubicBezTo>
                  <a:cubicBezTo>
                    <a:pt x="2289" y="348"/>
                    <a:pt x="1762" y="1"/>
                    <a:pt x="1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28"/>
            <p:cNvSpPr/>
            <p:nvPr/>
          </p:nvSpPr>
          <p:spPr>
            <a:xfrm>
              <a:off x="5300625" y="1761575"/>
              <a:ext cx="20150" cy="18350"/>
            </a:xfrm>
            <a:custGeom>
              <a:avLst/>
              <a:gdLst/>
              <a:ahLst/>
              <a:cxnLst/>
              <a:rect l="l" t="t" r="r" b="b"/>
              <a:pathLst>
                <a:path w="806" h="734" extrusionOk="0">
                  <a:moveTo>
                    <a:pt x="390" y="1"/>
                  </a:moveTo>
                  <a:cubicBezTo>
                    <a:pt x="315" y="1"/>
                    <a:pt x="241" y="27"/>
                    <a:pt x="175" y="81"/>
                  </a:cubicBezTo>
                  <a:cubicBezTo>
                    <a:pt x="14" y="207"/>
                    <a:pt x="0" y="419"/>
                    <a:pt x="135" y="587"/>
                  </a:cubicBezTo>
                  <a:cubicBezTo>
                    <a:pt x="213" y="682"/>
                    <a:pt x="317" y="733"/>
                    <a:pt x="420" y="733"/>
                  </a:cubicBezTo>
                  <a:cubicBezTo>
                    <a:pt x="495" y="733"/>
                    <a:pt x="569" y="707"/>
                    <a:pt x="634" y="652"/>
                  </a:cubicBezTo>
                  <a:cubicBezTo>
                    <a:pt x="801" y="518"/>
                    <a:pt x="805" y="310"/>
                    <a:pt x="674" y="146"/>
                  </a:cubicBezTo>
                  <a:cubicBezTo>
                    <a:pt x="596" y="51"/>
                    <a:pt x="493" y="1"/>
                    <a:pt x="3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28"/>
            <p:cNvSpPr/>
            <p:nvPr/>
          </p:nvSpPr>
          <p:spPr>
            <a:xfrm>
              <a:off x="5305525" y="1638850"/>
              <a:ext cx="82725" cy="97150"/>
            </a:xfrm>
            <a:custGeom>
              <a:avLst/>
              <a:gdLst/>
              <a:ahLst/>
              <a:cxnLst/>
              <a:rect l="l" t="t" r="r" b="b"/>
              <a:pathLst>
                <a:path w="3309" h="3886" extrusionOk="0">
                  <a:moveTo>
                    <a:pt x="1254" y="446"/>
                  </a:moveTo>
                  <a:cubicBezTo>
                    <a:pt x="1553" y="446"/>
                    <a:pt x="1870" y="648"/>
                    <a:pt x="2150" y="968"/>
                  </a:cubicBezTo>
                  <a:cubicBezTo>
                    <a:pt x="2205" y="1029"/>
                    <a:pt x="2230" y="1084"/>
                    <a:pt x="2237" y="1138"/>
                  </a:cubicBezTo>
                  <a:cubicBezTo>
                    <a:pt x="2288" y="1397"/>
                    <a:pt x="2197" y="1703"/>
                    <a:pt x="1938" y="1929"/>
                  </a:cubicBezTo>
                  <a:cubicBezTo>
                    <a:pt x="1796" y="2055"/>
                    <a:pt x="1635" y="2115"/>
                    <a:pt x="1472" y="2115"/>
                  </a:cubicBezTo>
                  <a:cubicBezTo>
                    <a:pt x="1256" y="2115"/>
                    <a:pt x="1039" y="2009"/>
                    <a:pt x="860" y="1805"/>
                  </a:cubicBezTo>
                  <a:cubicBezTo>
                    <a:pt x="507" y="1405"/>
                    <a:pt x="485" y="909"/>
                    <a:pt x="813" y="621"/>
                  </a:cubicBezTo>
                  <a:cubicBezTo>
                    <a:pt x="950" y="501"/>
                    <a:pt x="1100" y="446"/>
                    <a:pt x="1254" y="446"/>
                  </a:cubicBezTo>
                  <a:close/>
                  <a:moveTo>
                    <a:pt x="1342" y="1"/>
                  </a:moveTo>
                  <a:cubicBezTo>
                    <a:pt x="1072" y="1"/>
                    <a:pt x="813" y="98"/>
                    <a:pt x="583" y="300"/>
                  </a:cubicBezTo>
                  <a:cubicBezTo>
                    <a:pt x="1" y="815"/>
                    <a:pt x="30" y="1630"/>
                    <a:pt x="504" y="2170"/>
                  </a:cubicBezTo>
                  <a:cubicBezTo>
                    <a:pt x="742" y="2441"/>
                    <a:pt x="1057" y="2591"/>
                    <a:pt x="1378" y="2591"/>
                  </a:cubicBezTo>
                  <a:cubicBezTo>
                    <a:pt x="1629" y="2591"/>
                    <a:pt x="1884" y="2499"/>
                    <a:pt x="2110" y="2301"/>
                  </a:cubicBezTo>
                  <a:cubicBezTo>
                    <a:pt x="2394" y="2049"/>
                    <a:pt x="2522" y="1736"/>
                    <a:pt x="2511" y="1405"/>
                  </a:cubicBezTo>
                  <a:lnTo>
                    <a:pt x="2525" y="1393"/>
                  </a:lnTo>
                  <a:cubicBezTo>
                    <a:pt x="2769" y="1776"/>
                    <a:pt x="2853" y="2144"/>
                    <a:pt x="2813" y="2483"/>
                  </a:cubicBezTo>
                  <a:cubicBezTo>
                    <a:pt x="2787" y="2777"/>
                    <a:pt x="2656" y="3055"/>
                    <a:pt x="2459" y="3280"/>
                  </a:cubicBezTo>
                  <a:cubicBezTo>
                    <a:pt x="2340" y="3411"/>
                    <a:pt x="2252" y="3503"/>
                    <a:pt x="2161" y="3569"/>
                  </a:cubicBezTo>
                  <a:lnTo>
                    <a:pt x="2438" y="3885"/>
                  </a:lnTo>
                  <a:cubicBezTo>
                    <a:pt x="2533" y="3809"/>
                    <a:pt x="2653" y="3696"/>
                    <a:pt x="2773" y="3550"/>
                  </a:cubicBezTo>
                  <a:cubicBezTo>
                    <a:pt x="3050" y="3244"/>
                    <a:pt x="3236" y="2847"/>
                    <a:pt x="3265" y="2439"/>
                  </a:cubicBezTo>
                  <a:cubicBezTo>
                    <a:pt x="3308" y="1922"/>
                    <a:pt x="3134" y="1299"/>
                    <a:pt x="2584" y="672"/>
                  </a:cubicBezTo>
                  <a:cubicBezTo>
                    <a:pt x="2195" y="233"/>
                    <a:pt x="1757" y="1"/>
                    <a:pt x="13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28"/>
            <p:cNvSpPr/>
            <p:nvPr/>
          </p:nvSpPr>
          <p:spPr>
            <a:xfrm>
              <a:off x="5385950" y="1557025"/>
              <a:ext cx="91375" cy="104750"/>
            </a:xfrm>
            <a:custGeom>
              <a:avLst/>
              <a:gdLst/>
              <a:ahLst/>
              <a:cxnLst/>
              <a:rect l="l" t="t" r="r" b="b"/>
              <a:pathLst>
                <a:path w="3655" h="4190" extrusionOk="0">
                  <a:moveTo>
                    <a:pt x="1305" y="0"/>
                  </a:moveTo>
                  <a:lnTo>
                    <a:pt x="1" y="1260"/>
                  </a:lnTo>
                  <a:lnTo>
                    <a:pt x="1090" y="2739"/>
                  </a:lnTo>
                  <a:cubicBezTo>
                    <a:pt x="1177" y="2627"/>
                    <a:pt x="1283" y="2495"/>
                    <a:pt x="1440" y="2342"/>
                  </a:cubicBezTo>
                  <a:cubicBezTo>
                    <a:pt x="1732" y="2060"/>
                    <a:pt x="2006" y="1936"/>
                    <a:pt x="2250" y="1936"/>
                  </a:cubicBezTo>
                  <a:cubicBezTo>
                    <a:pt x="2460" y="1936"/>
                    <a:pt x="2647" y="2028"/>
                    <a:pt x="2805" y="2189"/>
                  </a:cubicBezTo>
                  <a:cubicBezTo>
                    <a:pt x="3159" y="2553"/>
                    <a:pt x="3079" y="3067"/>
                    <a:pt x="2733" y="3406"/>
                  </a:cubicBezTo>
                  <a:cubicBezTo>
                    <a:pt x="2485" y="3643"/>
                    <a:pt x="2183" y="3774"/>
                    <a:pt x="2005" y="3817"/>
                  </a:cubicBezTo>
                  <a:lnTo>
                    <a:pt x="2183" y="4189"/>
                  </a:lnTo>
                  <a:cubicBezTo>
                    <a:pt x="2394" y="4145"/>
                    <a:pt x="2726" y="3985"/>
                    <a:pt x="3024" y="3698"/>
                  </a:cubicBezTo>
                  <a:cubicBezTo>
                    <a:pt x="3614" y="3126"/>
                    <a:pt x="3654" y="2321"/>
                    <a:pt x="3141" y="1785"/>
                  </a:cubicBezTo>
                  <a:cubicBezTo>
                    <a:pt x="2892" y="1531"/>
                    <a:pt x="2608" y="1430"/>
                    <a:pt x="2342" y="1430"/>
                  </a:cubicBezTo>
                  <a:cubicBezTo>
                    <a:pt x="2250" y="1430"/>
                    <a:pt x="2159" y="1442"/>
                    <a:pt x="2074" y="1465"/>
                  </a:cubicBezTo>
                  <a:cubicBezTo>
                    <a:pt x="1808" y="1526"/>
                    <a:pt x="1552" y="1683"/>
                    <a:pt x="1344" y="1883"/>
                  </a:cubicBezTo>
                  <a:cubicBezTo>
                    <a:pt x="1243" y="1981"/>
                    <a:pt x="1191" y="2047"/>
                    <a:pt x="1137" y="2116"/>
                  </a:cubicBezTo>
                  <a:lnTo>
                    <a:pt x="565" y="1315"/>
                  </a:lnTo>
                  <a:lnTo>
                    <a:pt x="1603" y="310"/>
                  </a:lnTo>
                  <a:lnTo>
                    <a:pt x="13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28"/>
            <p:cNvSpPr/>
            <p:nvPr/>
          </p:nvSpPr>
          <p:spPr>
            <a:xfrm>
              <a:off x="5474925" y="1484600"/>
              <a:ext cx="55225" cy="109600"/>
            </a:xfrm>
            <a:custGeom>
              <a:avLst/>
              <a:gdLst/>
              <a:ahLst/>
              <a:cxnLst/>
              <a:rect l="l" t="t" r="r" b="b"/>
              <a:pathLst>
                <a:path w="2209" h="4384" extrusionOk="0">
                  <a:moveTo>
                    <a:pt x="274" y="0"/>
                  </a:moveTo>
                  <a:lnTo>
                    <a:pt x="1" y="288"/>
                  </a:lnTo>
                  <a:lnTo>
                    <a:pt x="1939" y="4383"/>
                  </a:lnTo>
                  <a:lnTo>
                    <a:pt x="2209" y="4103"/>
                  </a:lnTo>
                  <a:lnTo>
                    <a:pt x="2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28"/>
            <p:cNvSpPr/>
            <p:nvPr/>
          </p:nvSpPr>
          <p:spPr>
            <a:xfrm>
              <a:off x="5531025" y="1422375"/>
              <a:ext cx="58700" cy="108050"/>
            </a:xfrm>
            <a:custGeom>
              <a:avLst/>
              <a:gdLst/>
              <a:ahLst/>
              <a:cxnLst/>
              <a:rect l="l" t="t" r="r" b="b"/>
              <a:pathLst>
                <a:path w="2348" h="4322" extrusionOk="0">
                  <a:moveTo>
                    <a:pt x="263" y="1"/>
                  </a:moveTo>
                  <a:lnTo>
                    <a:pt x="1" y="300"/>
                  </a:lnTo>
                  <a:lnTo>
                    <a:pt x="2088" y="4322"/>
                  </a:lnTo>
                  <a:lnTo>
                    <a:pt x="2347" y="4031"/>
                  </a:lnTo>
                  <a:lnTo>
                    <a:pt x="2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28"/>
            <p:cNvSpPr/>
            <p:nvPr/>
          </p:nvSpPr>
          <p:spPr>
            <a:xfrm>
              <a:off x="5574300" y="1351725"/>
              <a:ext cx="95300" cy="101375"/>
            </a:xfrm>
            <a:custGeom>
              <a:avLst/>
              <a:gdLst/>
              <a:ahLst/>
              <a:cxnLst/>
              <a:rect l="l" t="t" r="r" b="b"/>
              <a:pathLst>
                <a:path w="3812" h="4055" extrusionOk="0">
                  <a:moveTo>
                    <a:pt x="1144" y="0"/>
                  </a:moveTo>
                  <a:lnTo>
                    <a:pt x="1" y="1406"/>
                  </a:lnTo>
                  <a:lnTo>
                    <a:pt x="1257" y="2747"/>
                  </a:lnTo>
                  <a:cubicBezTo>
                    <a:pt x="1334" y="2627"/>
                    <a:pt x="1422" y="2481"/>
                    <a:pt x="1556" y="2314"/>
                  </a:cubicBezTo>
                  <a:cubicBezTo>
                    <a:pt x="1845" y="1959"/>
                    <a:pt x="2132" y="1806"/>
                    <a:pt x="2398" y="1806"/>
                  </a:cubicBezTo>
                  <a:cubicBezTo>
                    <a:pt x="2576" y="1806"/>
                    <a:pt x="2744" y="1874"/>
                    <a:pt x="2897" y="1996"/>
                  </a:cubicBezTo>
                  <a:cubicBezTo>
                    <a:pt x="3290" y="2317"/>
                    <a:pt x="3275" y="2835"/>
                    <a:pt x="2969" y="3213"/>
                  </a:cubicBezTo>
                  <a:cubicBezTo>
                    <a:pt x="2751" y="3479"/>
                    <a:pt x="2466" y="3644"/>
                    <a:pt x="2296" y="3709"/>
                  </a:cubicBezTo>
                  <a:lnTo>
                    <a:pt x="2518" y="4055"/>
                  </a:lnTo>
                  <a:cubicBezTo>
                    <a:pt x="2722" y="3989"/>
                    <a:pt x="3031" y="3789"/>
                    <a:pt x="3293" y="3469"/>
                  </a:cubicBezTo>
                  <a:cubicBezTo>
                    <a:pt x="3811" y="2830"/>
                    <a:pt x="3753" y="2022"/>
                    <a:pt x="3181" y="1556"/>
                  </a:cubicBezTo>
                  <a:cubicBezTo>
                    <a:pt x="2948" y="1366"/>
                    <a:pt x="2700" y="1290"/>
                    <a:pt x="2469" y="1290"/>
                  </a:cubicBezTo>
                  <a:cubicBezTo>
                    <a:pt x="2331" y="1290"/>
                    <a:pt x="2200" y="1317"/>
                    <a:pt x="2081" y="1362"/>
                  </a:cubicBezTo>
                  <a:cubicBezTo>
                    <a:pt x="1825" y="1458"/>
                    <a:pt x="1592" y="1643"/>
                    <a:pt x="1407" y="1869"/>
                  </a:cubicBezTo>
                  <a:cubicBezTo>
                    <a:pt x="1319" y="1974"/>
                    <a:pt x="1275" y="2048"/>
                    <a:pt x="1232" y="2124"/>
                  </a:cubicBezTo>
                  <a:lnTo>
                    <a:pt x="569" y="1396"/>
                  </a:lnTo>
                  <a:lnTo>
                    <a:pt x="1479" y="273"/>
                  </a:lnTo>
                  <a:lnTo>
                    <a:pt x="1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28"/>
            <p:cNvSpPr/>
            <p:nvPr/>
          </p:nvSpPr>
          <p:spPr>
            <a:xfrm>
              <a:off x="5640700" y="1273375"/>
              <a:ext cx="101825" cy="81400"/>
            </a:xfrm>
            <a:custGeom>
              <a:avLst/>
              <a:gdLst/>
              <a:ahLst/>
              <a:cxnLst/>
              <a:rect l="l" t="t" r="r" b="b"/>
              <a:pathLst>
                <a:path w="4073" h="3256" extrusionOk="0">
                  <a:moveTo>
                    <a:pt x="1254" y="466"/>
                  </a:moveTo>
                  <a:cubicBezTo>
                    <a:pt x="1581" y="466"/>
                    <a:pt x="2000" y="663"/>
                    <a:pt x="2463" y="1007"/>
                  </a:cubicBezTo>
                  <a:cubicBezTo>
                    <a:pt x="3242" y="1582"/>
                    <a:pt x="3585" y="2147"/>
                    <a:pt x="3272" y="2569"/>
                  </a:cubicBezTo>
                  <a:cubicBezTo>
                    <a:pt x="3161" y="2719"/>
                    <a:pt x="2994" y="2795"/>
                    <a:pt x="2783" y="2795"/>
                  </a:cubicBezTo>
                  <a:cubicBezTo>
                    <a:pt x="2465" y="2795"/>
                    <a:pt x="2047" y="2623"/>
                    <a:pt x="1570" y="2270"/>
                  </a:cubicBezTo>
                  <a:cubicBezTo>
                    <a:pt x="740" y="1655"/>
                    <a:pt x="492" y="1068"/>
                    <a:pt x="762" y="708"/>
                  </a:cubicBezTo>
                  <a:cubicBezTo>
                    <a:pt x="882" y="543"/>
                    <a:pt x="1050" y="466"/>
                    <a:pt x="1254" y="466"/>
                  </a:cubicBezTo>
                  <a:close/>
                  <a:moveTo>
                    <a:pt x="1335" y="1"/>
                  </a:moveTo>
                  <a:cubicBezTo>
                    <a:pt x="980" y="1"/>
                    <a:pt x="679" y="148"/>
                    <a:pt x="459" y="446"/>
                  </a:cubicBezTo>
                  <a:cubicBezTo>
                    <a:pt x="0" y="1065"/>
                    <a:pt x="237" y="1925"/>
                    <a:pt x="1261" y="2679"/>
                  </a:cubicBezTo>
                  <a:cubicBezTo>
                    <a:pt x="1799" y="3069"/>
                    <a:pt x="2293" y="3255"/>
                    <a:pt x="2704" y="3255"/>
                  </a:cubicBezTo>
                  <a:cubicBezTo>
                    <a:pt x="3068" y="3255"/>
                    <a:pt x="3367" y="3109"/>
                    <a:pt x="3574" y="2828"/>
                  </a:cubicBezTo>
                  <a:cubicBezTo>
                    <a:pt x="4073" y="2151"/>
                    <a:pt x="3785" y="1345"/>
                    <a:pt x="2747" y="580"/>
                  </a:cubicBezTo>
                  <a:cubicBezTo>
                    <a:pt x="2228" y="196"/>
                    <a:pt x="1745" y="1"/>
                    <a:pt x="1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28"/>
            <p:cNvSpPr/>
            <p:nvPr/>
          </p:nvSpPr>
          <p:spPr>
            <a:xfrm>
              <a:off x="5700075" y="1141325"/>
              <a:ext cx="133450" cy="132725"/>
            </a:xfrm>
            <a:custGeom>
              <a:avLst/>
              <a:gdLst/>
              <a:ahLst/>
              <a:cxnLst/>
              <a:rect l="l" t="t" r="r" b="b"/>
              <a:pathLst>
                <a:path w="5338" h="5309" extrusionOk="0">
                  <a:moveTo>
                    <a:pt x="1913" y="1"/>
                  </a:moveTo>
                  <a:lnTo>
                    <a:pt x="1560" y="544"/>
                  </a:lnTo>
                  <a:lnTo>
                    <a:pt x="2769" y="2168"/>
                  </a:lnTo>
                  <a:cubicBezTo>
                    <a:pt x="3086" y="2587"/>
                    <a:pt x="3370" y="2940"/>
                    <a:pt x="3648" y="3243"/>
                  </a:cubicBezTo>
                  <a:lnTo>
                    <a:pt x="3640" y="3258"/>
                  </a:lnTo>
                  <a:cubicBezTo>
                    <a:pt x="3243" y="3115"/>
                    <a:pt x="2809" y="2992"/>
                    <a:pt x="2314" y="2864"/>
                  </a:cubicBezTo>
                  <a:lnTo>
                    <a:pt x="354" y="2383"/>
                  </a:lnTo>
                  <a:lnTo>
                    <a:pt x="1" y="2926"/>
                  </a:lnTo>
                  <a:lnTo>
                    <a:pt x="3140" y="5309"/>
                  </a:lnTo>
                  <a:lnTo>
                    <a:pt x="3407" y="4900"/>
                  </a:lnTo>
                  <a:lnTo>
                    <a:pt x="2052" y="3892"/>
                  </a:lnTo>
                  <a:cubicBezTo>
                    <a:pt x="1578" y="3538"/>
                    <a:pt x="1042" y="3152"/>
                    <a:pt x="638" y="2875"/>
                  </a:cubicBezTo>
                  <a:lnTo>
                    <a:pt x="645" y="2868"/>
                  </a:lnTo>
                  <a:cubicBezTo>
                    <a:pt x="1097" y="3028"/>
                    <a:pt x="1607" y="3174"/>
                    <a:pt x="2175" y="3323"/>
                  </a:cubicBezTo>
                  <a:lnTo>
                    <a:pt x="4088" y="3815"/>
                  </a:lnTo>
                  <a:lnTo>
                    <a:pt x="4299" y="3495"/>
                  </a:lnTo>
                  <a:lnTo>
                    <a:pt x="3083" y="1869"/>
                  </a:lnTo>
                  <a:cubicBezTo>
                    <a:pt x="2740" y="1407"/>
                    <a:pt x="2419" y="999"/>
                    <a:pt x="2106" y="635"/>
                  </a:cubicBezTo>
                  <a:lnTo>
                    <a:pt x="2117" y="620"/>
                  </a:lnTo>
                  <a:cubicBezTo>
                    <a:pt x="2521" y="893"/>
                    <a:pt x="3093" y="1225"/>
                    <a:pt x="3567" y="1502"/>
                  </a:cubicBezTo>
                  <a:lnTo>
                    <a:pt x="5068" y="2365"/>
                  </a:lnTo>
                  <a:lnTo>
                    <a:pt x="5338" y="1950"/>
                  </a:lnTo>
                  <a:lnTo>
                    <a:pt x="19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28"/>
            <p:cNvSpPr/>
            <p:nvPr/>
          </p:nvSpPr>
          <p:spPr>
            <a:xfrm>
              <a:off x="5780400" y="1011900"/>
              <a:ext cx="131525" cy="130375"/>
            </a:xfrm>
            <a:custGeom>
              <a:avLst/>
              <a:gdLst/>
              <a:ahLst/>
              <a:cxnLst/>
              <a:rect l="l" t="t" r="r" b="b"/>
              <a:pathLst>
                <a:path w="5261" h="5215" extrusionOk="0">
                  <a:moveTo>
                    <a:pt x="1720" y="1"/>
                  </a:moveTo>
                  <a:lnTo>
                    <a:pt x="1400" y="566"/>
                  </a:lnTo>
                  <a:lnTo>
                    <a:pt x="2711" y="2110"/>
                  </a:lnTo>
                  <a:cubicBezTo>
                    <a:pt x="3058" y="2507"/>
                    <a:pt x="3367" y="2839"/>
                    <a:pt x="3662" y="3123"/>
                  </a:cubicBezTo>
                  <a:lnTo>
                    <a:pt x="3655" y="3138"/>
                  </a:lnTo>
                  <a:cubicBezTo>
                    <a:pt x="3250" y="3021"/>
                    <a:pt x="2806" y="2926"/>
                    <a:pt x="2306" y="2832"/>
                  </a:cubicBezTo>
                  <a:lnTo>
                    <a:pt x="321" y="2478"/>
                  </a:lnTo>
                  <a:lnTo>
                    <a:pt x="1" y="3043"/>
                  </a:lnTo>
                  <a:lnTo>
                    <a:pt x="3290" y="5214"/>
                  </a:lnTo>
                  <a:lnTo>
                    <a:pt x="3527" y="4795"/>
                  </a:lnTo>
                  <a:lnTo>
                    <a:pt x="2110" y="3873"/>
                  </a:lnTo>
                  <a:cubicBezTo>
                    <a:pt x="1615" y="3553"/>
                    <a:pt x="1057" y="3203"/>
                    <a:pt x="635" y="2952"/>
                  </a:cubicBezTo>
                  <a:lnTo>
                    <a:pt x="642" y="2941"/>
                  </a:lnTo>
                  <a:cubicBezTo>
                    <a:pt x="1101" y="3076"/>
                    <a:pt x="1622" y="3189"/>
                    <a:pt x="2197" y="3298"/>
                  </a:cubicBezTo>
                  <a:lnTo>
                    <a:pt x="4139" y="3666"/>
                  </a:lnTo>
                  <a:lnTo>
                    <a:pt x="4329" y="3330"/>
                  </a:lnTo>
                  <a:lnTo>
                    <a:pt x="3009" y="1786"/>
                  </a:lnTo>
                  <a:cubicBezTo>
                    <a:pt x="2634" y="1349"/>
                    <a:pt x="2288" y="966"/>
                    <a:pt x="1953" y="620"/>
                  </a:cubicBezTo>
                  <a:lnTo>
                    <a:pt x="1960" y="606"/>
                  </a:lnTo>
                  <a:cubicBezTo>
                    <a:pt x="2383" y="853"/>
                    <a:pt x="2977" y="1144"/>
                    <a:pt x="3465" y="1389"/>
                  </a:cubicBezTo>
                  <a:lnTo>
                    <a:pt x="5020" y="2154"/>
                  </a:lnTo>
                  <a:lnTo>
                    <a:pt x="5261" y="1721"/>
                  </a:lnTo>
                  <a:lnTo>
                    <a:pt x="17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28"/>
            <p:cNvSpPr/>
            <p:nvPr/>
          </p:nvSpPr>
          <p:spPr>
            <a:xfrm>
              <a:off x="5878850" y="853350"/>
              <a:ext cx="94650" cy="89175"/>
            </a:xfrm>
            <a:custGeom>
              <a:avLst/>
              <a:gdLst/>
              <a:ahLst/>
              <a:cxnLst/>
              <a:rect l="l" t="t" r="r" b="b"/>
              <a:pathLst>
                <a:path w="3786" h="3567" extrusionOk="0">
                  <a:moveTo>
                    <a:pt x="882" y="0"/>
                  </a:moveTo>
                  <a:lnTo>
                    <a:pt x="1" y="1927"/>
                  </a:lnTo>
                  <a:lnTo>
                    <a:pt x="3574" y="3567"/>
                  </a:lnTo>
                  <a:lnTo>
                    <a:pt x="3786" y="3104"/>
                  </a:lnTo>
                  <a:lnTo>
                    <a:pt x="2168" y="2361"/>
                  </a:lnTo>
                  <a:lnTo>
                    <a:pt x="2787" y="1009"/>
                  </a:lnTo>
                  <a:lnTo>
                    <a:pt x="2405" y="834"/>
                  </a:lnTo>
                  <a:lnTo>
                    <a:pt x="1786" y="2186"/>
                  </a:lnTo>
                  <a:lnTo>
                    <a:pt x="598" y="1643"/>
                  </a:lnTo>
                  <a:lnTo>
                    <a:pt x="1272" y="179"/>
                  </a:lnTo>
                  <a:lnTo>
                    <a:pt x="8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28"/>
            <p:cNvSpPr/>
            <p:nvPr/>
          </p:nvSpPr>
          <p:spPr>
            <a:xfrm>
              <a:off x="5968575" y="799500"/>
              <a:ext cx="22500" cy="36925"/>
            </a:xfrm>
            <a:custGeom>
              <a:avLst/>
              <a:gdLst/>
              <a:ahLst/>
              <a:cxnLst/>
              <a:rect l="l" t="t" r="r" b="b"/>
              <a:pathLst>
                <a:path w="900" h="1477" extrusionOk="0">
                  <a:moveTo>
                    <a:pt x="547" y="1"/>
                  </a:moveTo>
                  <a:lnTo>
                    <a:pt x="0" y="1334"/>
                  </a:lnTo>
                  <a:lnTo>
                    <a:pt x="353" y="1477"/>
                  </a:lnTo>
                  <a:lnTo>
                    <a:pt x="900" y="143"/>
                  </a:lnTo>
                  <a:lnTo>
                    <a:pt x="5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28"/>
            <p:cNvSpPr/>
            <p:nvPr/>
          </p:nvSpPr>
          <p:spPr>
            <a:xfrm>
              <a:off x="5954525" y="689950"/>
              <a:ext cx="105325" cy="71475"/>
            </a:xfrm>
            <a:custGeom>
              <a:avLst/>
              <a:gdLst/>
              <a:ahLst/>
              <a:cxnLst/>
              <a:rect l="l" t="t" r="r" b="b"/>
              <a:pathLst>
                <a:path w="4213" h="2859" extrusionOk="0">
                  <a:moveTo>
                    <a:pt x="1345" y="491"/>
                  </a:moveTo>
                  <a:cubicBezTo>
                    <a:pt x="1622" y="491"/>
                    <a:pt x="1962" y="566"/>
                    <a:pt x="2344" y="703"/>
                  </a:cubicBezTo>
                  <a:cubicBezTo>
                    <a:pt x="3254" y="1035"/>
                    <a:pt x="3743" y="1480"/>
                    <a:pt x="3564" y="1975"/>
                  </a:cubicBezTo>
                  <a:cubicBezTo>
                    <a:pt x="3469" y="2234"/>
                    <a:pt x="3208" y="2373"/>
                    <a:pt x="2819" y="2373"/>
                  </a:cubicBezTo>
                  <a:cubicBezTo>
                    <a:pt x="2552" y="2373"/>
                    <a:pt x="2224" y="2308"/>
                    <a:pt x="1848" y="2172"/>
                  </a:cubicBezTo>
                  <a:cubicBezTo>
                    <a:pt x="875" y="1818"/>
                    <a:pt x="475" y="1323"/>
                    <a:pt x="628" y="900"/>
                  </a:cubicBezTo>
                  <a:cubicBezTo>
                    <a:pt x="731" y="618"/>
                    <a:pt x="985" y="491"/>
                    <a:pt x="1345" y="491"/>
                  </a:cubicBezTo>
                  <a:close/>
                  <a:moveTo>
                    <a:pt x="1431" y="0"/>
                  </a:moveTo>
                  <a:cubicBezTo>
                    <a:pt x="852" y="0"/>
                    <a:pt x="441" y="248"/>
                    <a:pt x="263" y="737"/>
                  </a:cubicBezTo>
                  <a:cubicBezTo>
                    <a:pt x="1" y="1462"/>
                    <a:pt x="471" y="2215"/>
                    <a:pt x="1666" y="2652"/>
                  </a:cubicBezTo>
                  <a:cubicBezTo>
                    <a:pt x="2065" y="2792"/>
                    <a:pt x="2423" y="2859"/>
                    <a:pt x="2731" y="2859"/>
                  </a:cubicBezTo>
                  <a:cubicBezTo>
                    <a:pt x="3340" y="2859"/>
                    <a:pt x="3759" y="2601"/>
                    <a:pt x="3928" y="2139"/>
                  </a:cubicBezTo>
                  <a:cubicBezTo>
                    <a:pt x="4213" y="1349"/>
                    <a:pt x="3710" y="656"/>
                    <a:pt x="2497" y="216"/>
                  </a:cubicBezTo>
                  <a:cubicBezTo>
                    <a:pt x="2100" y="72"/>
                    <a:pt x="1741" y="0"/>
                    <a:pt x="1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28"/>
            <p:cNvSpPr/>
            <p:nvPr/>
          </p:nvSpPr>
          <p:spPr>
            <a:xfrm>
              <a:off x="6063400" y="644875"/>
              <a:ext cx="20675" cy="17650"/>
            </a:xfrm>
            <a:custGeom>
              <a:avLst/>
              <a:gdLst/>
              <a:ahLst/>
              <a:cxnLst/>
              <a:rect l="l" t="t" r="r" b="b"/>
              <a:pathLst>
                <a:path w="827" h="706" extrusionOk="0">
                  <a:moveTo>
                    <a:pt x="384" y="0"/>
                  </a:moveTo>
                  <a:cubicBezTo>
                    <a:pt x="235" y="0"/>
                    <a:pt x="110" y="86"/>
                    <a:pt x="61" y="237"/>
                  </a:cubicBezTo>
                  <a:cubicBezTo>
                    <a:pt x="0" y="433"/>
                    <a:pt x="101" y="620"/>
                    <a:pt x="306" y="685"/>
                  </a:cubicBezTo>
                  <a:cubicBezTo>
                    <a:pt x="350" y="699"/>
                    <a:pt x="393" y="705"/>
                    <a:pt x="435" y="705"/>
                  </a:cubicBezTo>
                  <a:cubicBezTo>
                    <a:pt x="584" y="705"/>
                    <a:pt x="713" y="621"/>
                    <a:pt x="761" y="470"/>
                  </a:cubicBezTo>
                  <a:cubicBezTo>
                    <a:pt x="826" y="262"/>
                    <a:pt x="717" y="87"/>
                    <a:pt x="517" y="22"/>
                  </a:cubicBezTo>
                  <a:cubicBezTo>
                    <a:pt x="472" y="7"/>
                    <a:pt x="427" y="0"/>
                    <a:pt x="3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28"/>
            <p:cNvSpPr/>
            <p:nvPr/>
          </p:nvSpPr>
          <p:spPr>
            <a:xfrm>
              <a:off x="6008550" y="522550"/>
              <a:ext cx="97025" cy="71625"/>
            </a:xfrm>
            <a:custGeom>
              <a:avLst/>
              <a:gdLst/>
              <a:ahLst/>
              <a:cxnLst/>
              <a:rect l="l" t="t" r="r" b="b"/>
              <a:pathLst>
                <a:path w="3881" h="2865" extrusionOk="0">
                  <a:moveTo>
                    <a:pt x="1359" y="496"/>
                  </a:moveTo>
                  <a:cubicBezTo>
                    <a:pt x="1521" y="496"/>
                    <a:pt x="1699" y="524"/>
                    <a:pt x="1884" y="576"/>
                  </a:cubicBezTo>
                  <a:cubicBezTo>
                    <a:pt x="1964" y="598"/>
                    <a:pt x="2015" y="630"/>
                    <a:pt x="2052" y="671"/>
                  </a:cubicBezTo>
                  <a:cubicBezTo>
                    <a:pt x="2233" y="864"/>
                    <a:pt x="2325" y="1166"/>
                    <a:pt x="2233" y="1498"/>
                  </a:cubicBezTo>
                  <a:cubicBezTo>
                    <a:pt x="2139" y="1835"/>
                    <a:pt x="1870" y="2022"/>
                    <a:pt x="1537" y="2022"/>
                  </a:cubicBezTo>
                  <a:cubicBezTo>
                    <a:pt x="1449" y="2022"/>
                    <a:pt x="1356" y="2009"/>
                    <a:pt x="1261" y="1982"/>
                  </a:cubicBezTo>
                  <a:cubicBezTo>
                    <a:pt x="744" y="1837"/>
                    <a:pt x="456" y="1436"/>
                    <a:pt x="577" y="1017"/>
                  </a:cubicBezTo>
                  <a:cubicBezTo>
                    <a:pt x="676" y="653"/>
                    <a:pt x="974" y="496"/>
                    <a:pt x="1359" y="496"/>
                  </a:cubicBezTo>
                  <a:close/>
                  <a:moveTo>
                    <a:pt x="1450" y="1"/>
                  </a:moveTo>
                  <a:cubicBezTo>
                    <a:pt x="830" y="1"/>
                    <a:pt x="368" y="305"/>
                    <a:pt x="208" y="871"/>
                  </a:cubicBezTo>
                  <a:cubicBezTo>
                    <a:pt x="0" y="1618"/>
                    <a:pt x="467" y="2288"/>
                    <a:pt x="1159" y="2481"/>
                  </a:cubicBezTo>
                  <a:cubicBezTo>
                    <a:pt x="1280" y="2515"/>
                    <a:pt x="1400" y="2532"/>
                    <a:pt x="1517" y="2532"/>
                  </a:cubicBezTo>
                  <a:cubicBezTo>
                    <a:pt x="2004" y="2532"/>
                    <a:pt x="2430" y="2245"/>
                    <a:pt x="2576" y="1716"/>
                  </a:cubicBezTo>
                  <a:cubicBezTo>
                    <a:pt x="2678" y="1352"/>
                    <a:pt x="2616" y="1017"/>
                    <a:pt x="2423" y="747"/>
                  </a:cubicBezTo>
                  <a:lnTo>
                    <a:pt x="2430" y="729"/>
                  </a:lnTo>
                  <a:cubicBezTo>
                    <a:pt x="2842" y="919"/>
                    <a:pt x="3116" y="1181"/>
                    <a:pt x="3265" y="1483"/>
                  </a:cubicBezTo>
                  <a:cubicBezTo>
                    <a:pt x="3403" y="1745"/>
                    <a:pt x="3447" y="2051"/>
                    <a:pt x="3407" y="2347"/>
                  </a:cubicBezTo>
                  <a:cubicBezTo>
                    <a:pt x="3378" y="2522"/>
                    <a:pt x="3353" y="2649"/>
                    <a:pt x="3312" y="2751"/>
                  </a:cubicBezTo>
                  <a:lnTo>
                    <a:pt x="3716" y="2864"/>
                  </a:lnTo>
                  <a:cubicBezTo>
                    <a:pt x="3757" y="2747"/>
                    <a:pt x="3793" y="2591"/>
                    <a:pt x="3815" y="2401"/>
                  </a:cubicBezTo>
                  <a:cubicBezTo>
                    <a:pt x="3881" y="1997"/>
                    <a:pt x="3822" y="1560"/>
                    <a:pt x="3625" y="1203"/>
                  </a:cubicBezTo>
                  <a:cubicBezTo>
                    <a:pt x="3378" y="747"/>
                    <a:pt x="2889" y="317"/>
                    <a:pt x="2088" y="95"/>
                  </a:cubicBezTo>
                  <a:cubicBezTo>
                    <a:pt x="1862" y="32"/>
                    <a:pt x="1648" y="1"/>
                    <a:pt x="14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28"/>
            <p:cNvSpPr/>
            <p:nvPr/>
          </p:nvSpPr>
          <p:spPr>
            <a:xfrm>
              <a:off x="6037325" y="415625"/>
              <a:ext cx="101300" cy="75800"/>
            </a:xfrm>
            <a:custGeom>
              <a:avLst/>
              <a:gdLst/>
              <a:ahLst/>
              <a:cxnLst/>
              <a:rect l="l" t="t" r="r" b="b"/>
              <a:pathLst>
                <a:path w="4052" h="3032" extrusionOk="0">
                  <a:moveTo>
                    <a:pt x="405" y="1"/>
                  </a:moveTo>
                  <a:lnTo>
                    <a:pt x="1" y="1771"/>
                  </a:lnTo>
                  <a:lnTo>
                    <a:pt x="1721" y="2415"/>
                  </a:lnTo>
                  <a:cubicBezTo>
                    <a:pt x="1735" y="2274"/>
                    <a:pt x="1750" y="2102"/>
                    <a:pt x="1797" y="1895"/>
                  </a:cubicBezTo>
                  <a:cubicBezTo>
                    <a:pt x="1944" y="1262"/>
                    <a:pt x="2269" y="994"/>
                    <a:pt x="2660" y="994"/>
                  </a:cubicBezTo>
                  <a:cubicBezTo>
                    <a:pt x="2725" y="994"/>
                    <a:pt x="2792" y="1002"/>
                    <a:pt x="2861" y="1017"/>
                  </a:cubicBezTo>
                  <a:cubicBezTo>
                    <a:pt x="3356" y="1130"/>
                    <a:pt x="3571" y="1603"/>
                    <a:pt x="3461" y="2077"/>
                  </a:cubicBezTo>
                  <a:cubicBezTo>
                    <a:pt x="3385" y="2412"/>
                    <a:pt x="3203" y="2689"/>
                    <a:pt x="3076" y="2820"/>
                  </a:cubicBezTo>
                  <a:lnTo>
                    <a:pt x="3429" y="3032"/>
                  </a:lnTo>
                  <a:cubicBezTo>
                    <a:pt x="3582" y="2882"/>
                    <a:pt x="3775" y="2568"/>
                    <a:pt x="3866" y="2165"/>
                  </a:cubicBezTo>
                  <a:cubicBezTo>
                    <a:pt x="4052" y="1363"/>
                    <a:pt x="3640" y="663"/>
                    <a:pt x="2919" y="500"/>
                  </a:cubicBezTo>
                  <a:cubicBezTo>
                    <a:pt x="2820" y="477"/>
                    <a:pt x="2726" y="467"/>
                    <a:pt x="2636" y="467"/>
                  </a:cubicBezTo>
                  <a:cubicBezTo>
                    <a:pt x="2302" y="467"/>
                    <a:pt x="2032" y="611"/>
                    <a:pt x="1847" y="809"/>
                  </a:cubicBezTo>
                  <a:cubicBezTo>
                    <a:pt x="1662" y="1006"/>
                    <a:pt x="1534" y="1275"/>
                    <a:pt x="1469" y="1559"/>
                  </a:cubicBezTo>
                  <a:cubicBezTo>
                    <a:pt x="1437" y="1699"/>
                    <a:pt x="1429" y="1778"/>
                    <a:pt x="1422" y="1866"/>
                  </a:cubicBezTo>
                  <a:lnTo>
                    <a:pt x="504" y="1509"/>
                  </a:lnTo>
                  <a:lnTo>
                    <a:pt x="828" y="98"/>
                  </a:lnTo>
                  <a:lnTo>
                    <a:pt x="4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28"/>
            <p:cNvSpPr/>
            <p:nvPr/>
          </p:nvSpPr>
          <p:spPr>
            <a:xfrm>
              <a:off x="6059025" y="320725"/>
              <a:ext cx="98375" cy="69075"/>
            </a:xfrm>
            <a:custGeom>
              <a:avLst/>
              <a:gdLst/>
              <a:ahLst/>
              <a:cxnLst/>
              <a:rect l="l" t="t" r="r" b="b"/>
              <a:pathLst>
                <a:path w="3935" h="2763" extrusionOk="0">
                  <a:moveTo>
                    <a:pt x="73" y="0"/>
                  </a:moveTo>
                  <a:lnTo>
                    <a:pt x="0" y="390"/>
                  </a:lnTo>
                  <a:lnTo>
                    <a:pt x="3861" y="2762"/>
                  </a:lnTo>
                  <a:lnTo>
                    <a:pt x="3935" y="2376"/>
                  </a:lnTo>
                  <a:lnTo>
                    <a:pt x="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28"/>
            <p:cNvSpPr/>
            <p:nvPr/>
          </p:nvSpPr>
          <p:spPr>
            <a:xfrm>
              <a:off x="6072225" y="238025"/>
              <a:ext cx="100100" cy="65525"/>
            </a:xfrm>
            <a:custGeom>
              <a:avLst/>
              <a:gdLst/>
              <a:ahLst/>
              <a:cxnLst/>
              <a:rect l="l" t="t" r="r" b="b"/>
              <a:pathLst>
                <a:path w="4004" h="2621" extrusionOk="0">
                  <a:moveTo>
                    <a:pt x="55" y="1"/>
                  </a:moveTo>
                  <a:lnTo>
                    <a:pt x="0" y="394"/>
                  </a:lnTo>
                  <a:lnTo>
                    <a:pt x="3945" y="2620"/>
                  </a:lnTo>
                  <a:lnTo>
                    <a:pt x="4004" y="2234"/>
                  </a:lnTo>
                  <a:lnTo>
                    <a:pt x="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21" name="Google Shape;2421;p128"/>
          <p:cNvPicPr preferRelativeResize="0"/>
          <p:nvPr/>
        </p:nvPicPr>
        <p:blipFill rotWithShape="1">
          <a:blip r:embed="rId5">
            <a:alphaModFix amt="50000"/>
          </a:blip>
          <a:srcRect b="31210"/>
          <a:stretch/>
        </p:blipFill>
        <p:spPr>
          <a:xfrm>
            <a:off x="772911" y="191285"/>
            <a:ext cx="920224" cy="166150"/>
          </a:xfrm>
          <a:prstGeom prst="rect">
            <a:avLst/>
          </a:prstGeom>
          <a:noFill/>
          <a:ln>
            <a:noFill/>
          </a:ln>
        </p:spPr>
      </p:pic>
      <p:sp>
        <p:nvSpPr>
          <p:cNvPr id="2422" name="Google Shape;2422;p1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ru"/>
              <a:t>23</a:t>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26"/>
        <p:cNvGrpSpPr/>
        <p:nvPr/>
      </p:nvGrpSpPr>
      <p:grpSpPr>
        <a:xfrm>
          <a:off x="0" y="0"/>
          <a:ext cx="0" cy="0"/>
          <a:chOff x="0" y="0"/>
          <a:chExt cx="0" cy="0"/>
        </a:xfrm>
      </p:grpSpPr>
      <p:sp>
        <p:nvSpPr>
          <p:cNvPr id="2427" name="Google Shape;2427;p129"/>
          <p:cNvSpPr txBox="1">
            <a:spLocks noGrp="1"/>
          </p:cNvSpPr>
          <p:nvPr>
            <p:ph type="subTitle" idx="1"/>
          </p:nvPr>
        </p:nvSpPr>
        <p:spPr>
          <a:xfrm>
            <a:off x="772900" y="1740450"/>
            <a:ext cx="7642800" cy="1017900"/>
          </a:xfrm>
          <a:prstGeom prst="rect">
            <a:avLst/>
          </a:prstGeom>
        </p:spPr>
        <p:txBody>
          <a:bodyPr spcFirstLastPara="1" wrap="square" lIns="91425" tIns="91425" rIns="91425" bIns="91425" anchor="ctr" anchorCtr="0">
            <a:noAutofit/>
          </a:bodyPr>
          <a:lstStyle/>
          <a:p>
            <a:pPr marL="457200" lvl="0" indent="-323850" algn="l" rtl="0">
              <a:spcBef>
                <a:spcPts val="0"/>
              </a:spcBef>
              <a:spcAft>
                <a:spcPts val="0"/>
              </a:spcAft>
              <a:buSzPts val="1500"/>
              <a:buChar char="●"/>
            </a:pPr>
            <a:r>
              <a:rPr lang="ru" sz="1500"/>
              <a:t>In image compression,as the value of k increases , compression ratio is  decreases, in other words, for small k, CR is high.for small k, image quality is low.</a:t>
            </a:r>
            <a:endParaRPr sz="1500"/>
          </a:p>
          <a:p>
            <a:pPr marL="457200" lvl="0" indent="-323850" algn="l" rtl="0">
              <a:spcBef>
                <a:spcPts val="0"/>
              </a:spcBef>
              <a:spcAft>
                <a:spcPts val="0"/>
              </a:spcAft>
              <a:buSzPts val="1500"/>
              <a:buChar char="●"/>
            </a:pPr>
            <a:r>
              <a:rPr lang="ru" sz="1500"/>
              <a:t>So  as the value k increases, image quality increases. that is smaller MSE and Larger PSNR</a:t>
            </a:r>
            <a:endParaRPr sz="1500"/>
          </a:p>
        </p:txBody>
      </p:sp>
      <p:sp>
        <p:nvSpPr>
          <p:cNvPr id="2428" name="Google Shape;2428;p129"/>
          <p:cNvSpPr txBox="1">
            <a:spLocks noGrp="1"/>
          </p:cNvSpPr>
          <p:nvPr>
            <p:ph type="title"/>
          </p:nvPr>
        </p:nvSpPr>
        <p:spPr>
          <a:xfrm>
            <a:off x="711775" y="496066"/>
            <a:ext cx="77040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ru"/>
              <a:t>Conclusion</a:t>
            </a:r>
            <a:endParaRPr/>
          </a:p>
        </p:txBody>
      </p:sp>
      <p:sp>
        <p:nvSpPr>
          <p:cNvPr id="2429" name="Google Shape;2429;p129"/>
          <p:cNvSpPr txBox="1"/>
          <p:nvPr/>
        </p:nvSpPr>
        <p:spPr>
          <a:xfrm>
            <a:off x="6960900" y="4827750"/>
            <a:ext cx="1463100" cy="915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ru" sz="1000">
                <a:solidFill>
                  <a:srgbClr val="191919"/>
                </a:solidFill>
                <a:latin typeface="Anaheim"/>
                <a:ea typeface="Anaheim"/>
                <a:cs typeface="Anaheim"/>
                <a:sym typeface="Anaheim"/>
              </a:rPr>
              <a:t>50MM F-0.95</a:t>
            </a:r>
            <a:endParaRPr sz="1000">
              <a:solidFill>
                <a:srgbClr val="191919"/>
              </a:solidFill>
              <a:latin typeface="Anaheim"/>
              <a:ea typeface="Anaheim"/>
              <a:cs typeface="Anaheim"/>
              <a:sym typeface="Anaheim"/>
            </a:endParaRPr>
          </a:p>
        </p:txBody>
      </p:sp>
      <p:pic>
        <p:nvPicPr>
          <p:cNvPr id="2430" name="Google Shape;2430;p129"/>
          <p:cNvPicPr preferRelativeResize="0"/>
          <p:nvPr/>
        </p:nvPicPr>
        <p:blipFill rotWithShape="1">
          <a:blip r:embed="rId4">
            <a:alphaModFix amt="50000"/>
          </a:blip>
          <a:srcRect b="31210"/>
          <a:stretch/>
        </p:blipFill>
        <p:spPr>
          <a:xfrm>
            <a:off x="772911" y="191285"/>
            <a:ext cx="920224" cy="166150"/>
          </a:xfrm>
          <a:prstGeom prst="rect">
            <a:avLst/>
          </a:prstGeom>
          <a:noFill/>
          <a:ln>
            <a:noFill/>
          </a:ln>
        </p:spPr>
      </p:pic>
      <p:sp>
        <p:nvSpPr>
          <p:cNvPr id="2431" name="Google Shape;2431;p1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ru"/>
              <a:t>24</a:t>
            </a:fld>
            <a:endParaRPr/>
          </a:p>
        </p:txBody>
      </p:sp>
      <p:sp>
        <p:nvSpPr>
          <p:cNvPr id="2432" name="Google Shape;2432;p129"/>
          <p:cNvSpPr txBox="1"/>
          <p:nvPr/>
        </p:nvSpPr>
        <p:spPr>
          <a:xfrm>
            <a:off x="750600" y="2571750"/>
            <a:ext cx="7642800" cy="11082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chemeClr val="dk1"/>
              </a:buClr>
              <a:buSzPts val="1500"/>
              <a:buFont typeface="Anaheim"/>
              <a:buChar char="●"/>
            </a:pPr>
            <a:r>
              <a:rPr lang="ru" sz="1500">
                <a:solidFill>
                  <a:schemeClr val="dk1"/>
                </a:solidFill>
                <a:latin typeface="Anaheim"/>
                <a:ea typeface="Anaheim"/>
                <a:cs typeface="Anaheim"/>
                <a:sym typeface="Anaheim"/>
              </a:rPr>
              <a:t>Combining dictionary learning and SVD gives better results. In comparison both metrics PSNR and MSE shows that k-SVD is more precise. </a:t>
            </a:r>
            <a:endParaRPr sz="1500">
              <a:solidFill>
                <a:schemeClr val="dk1"/>
              </a:solidFill>
              <a:latin typeface="Anaheim"/>
              <a:ea typeface="Anaheim"/>
              <a:cs typeface="Anaheim"/>
              <a:sym typeface="Anaheim"/>
            </a:endParaRPr>
          </a:p>
          <a:p>
            <a:pPr marL="457200" lvl="0" indent="-323850" algn="l" rtl="0">
              <a:spcBef>
                <a:spcPts val="0"/>
              </a:spcBef>
              <a:spcAft>
                <a:spcPts val="0"/>
              </a:spcAft>
              <a:buClr>
                <a:schemeClr val="dk1"/>
              </a:buClr>
              <a:buSzPts val="1500"/>
              <a:buFont typeface="Anaheim"/>
              <a:buChar char="●"/>
            </a:pPr>
            <a:r>
              <a:rPr lang="ru" sz="1500">
                <a:solidFill>
                  <a:schemeClr val="dk1"/>
                </a:solidFill>
                <a:latin typeface="Anaheim"/>
                <a:ea typeface="Anaheim"/>
                <a:cs typeface="Anaheim"/>
                <a:sym typeface="Anaheim"/>
              </a:rPr>
              <a:t>Comparison of different patch size shows that after particular point, quality of method decrease. Increasing the number of components shows that quality of k-SVD increases.</a:t>
            </a:r>
            <a:endParaRPr sz="1500">
              <a:solidFill>
                <a:schemeClr val="dk1"/>
              </a:solidFill>
              <a:latin typeface="Anaheim"/>
              <a:ea typeface="Anaheim"/>
              <a:cs typeface="Anaheim"/>
              <a:sym typeface="Anaheim"/>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36"/>
        <p:cNvGrpSpPr/>
        <p:nvPr/>
      </p:nvGrpSpPr>
      <p:grpSpPr>
        <a:xfrm>
          <a:off x="0" y="0"/>
          <a:ext cx="0" cy="0"/>
          <a:chOff x="0" y="0"/>
          <a:chExt cx="0" cy="0"/>
        </a:xfrm>
      </p:grpSpPr>
      <p:sp>
        <p:nvSpPr>
          <p:cNvPr id="2437" name="Google Shape;2437;p130"/>
          <p:cNvSpPr txBox="1">
            <a:spLocks noGrp="1"/>
          </p:cNvSpPr>
          <p:nvPr>
            <p:ph type="title"/>
          </p:nvPr>
        </p:nvSpPr>
        <p:spPr>
          <a:xfrm>
            <a:off x="711775" y="496066"/>
            <a:ext cx="77040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ru"/>
              <a:t>Conclusion</a:t>
            </a:r>
            <a:endParaRPr/>
          </a:p>
        </p:txBody>
      </p:sp>
      <p:sp>
        <p:nvSpPr>
          <p:cNvPr id="2438" name="Google Shape;2438;p130"/>
          <p:cNvSpPr txBox="1"/>
          <p:nvPr/>
        </p:nvSpPr>
        <p:spPr>
          <a:xfrm>
            <a:off x="6960900" y="4827750"/>
            <a:ext cx="1463100" cy="915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ru" sz="1000">
                <a:solidFill>
                  <a:srgbClr val="191919"/>
                </a:solidFill>
                <a:latin typeface="Anaheim"/>
                <a:ea typeface="Anaheim"/>
                <a:cs typeface="Anaheim"/>
                <a:sym typeface="Anaheim"/>
              </a:rPr>
              <a:t>50MM F-0.95</a:t>
            </a:r>
            <a:endParaRPr sz="1000">
              <a:solidFill>
                <a:srgbClr val="191919"/>
              </a:solidFill>
              <a:latin typeface="Anaheim"/>
              <a:ea typeface="Anaheim"/>
              <a:cs typeface="Anaheim"/>
              <a:sym typeface="Anaheim"/>
            </a:endParaRPr>
          </a:p>
        </p:txBody>
      </p:sp>
      <p:pic>
        <p:nvPicPr>
          <p:cNvPr id="2439" name="Google Shape;2439;p130"/>
          <p:cNvPicPr preferRelativeResize="0"/>
          <p:nvPr/>
        </p:nvPicPr>
        <p:blipFill rotWithShape="1">
          <a:blip r:embed="rId4">
            <a:alphaModFix amt="50000"/>
          </a:blip>
          <a:srcRect b="31210"/>
          <a:stretch/>
        </p:blipFill>
        <p:spPr>
          <a:xfrm>
            <a:off x="772911" y="191285"/>
            <a:ext cx="920224" cy="166150"/>
          </a:xfrm>
          <a:prstGeom prst="rect">
            <a:avLst/>
          </a:prstGeom>
          <a:noFill/>
          <a:ln>
            <a:noFill/>
          </a:ln>
        </p:spPr>
      </p:pic>
      <p:sp>
        <p:nvSpPr>
          <p:cNvPr id="2440" name="Google Shape;2440;p1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ru"/>
              <a:t>25</a:t>
            </a:fld>
            <a:endParaRPr/>
          </a:p>
        </p:txBody>
      </p:sp>
      <p:sp>
        <p:nvSpPr>
          <p:cNvPr id="2441" name="Google Shape;2441;p130"/>
          <p:cNvSpPr txBox="1"/>
          <p:nvPr/>
        </p:nvSpPr>
        <p:spPr>
          <a:xfrm>
            <a:off x="711775" y="1662913"/>
            <a:ext cx="7422600" cy="1662300"/>
          </a:xfrm>
          <a:prstGeom prst="rect">
            <a:avLst/>
          </a:prstGeom>
          <a:noFill/>
          <a:ln>
            <a:noFill/>
          </a:ln>
        </p:spPr>
        <p:txBody>
          <a:bodyPr spcFirstLastPara="1" wrap="square" lIns="91425" tIns="91425" rIns="91425" bIns="91425" anchor="t" anchorCtr="0">
            <a:spAutoFit/>
          </a:bodyPr>
          <a:lstStyle/>
          <a:p>
            <a:pPr marL="457200" lvl="0" indent="-330200" algn="just" rtl="0">
              <a:spcBef>
                <a:spcPts val="0"/>
              </a:spcBef>
              <a:spcAft>
                <a:spcPts val="0"/>
              </a:spcAft>
              <a:buClr>
                <a:schemeClr val="dk1"/>
              </a:buClr>
              <a:buSzPts val="1600"/>
              <a:buFont typeface="Anaheim"/>
              <a:buChar char="❖"/>
            </a:pPr>
            <a:r>
              <a:rPr lang="ru" sz="1600">
                <a:solidFill>
                  <a:schemeClr val="dk1"/>
                </a:solidFill>
                <a:latin typeface="Anaheim"/>
                <a:ea typeface="Anaheim"/>
                <a:cs typeface="Anaheim"/>
                <a:sym typeface="Anaheim"/>
              </a:rPr>
              <a:t>In conclusion, the continuous advancement of image compression and denoising techniques is vital for addressing the evolving demands of modern applications, where efficient resource utilization, real-time processing, and high-quality visual information are paramount. </a:t>
            </a:r>
            <a:endParaRPr sz="1600">
              <a:solidFill>
                <a:schemeClr val="dk1"/>
              </a:solidFill>
              <a:latin typeface="Anaheim"/>
              <a:ea typeface="Anaheim"/>
              <a:cs typeface="Anaheim"/>
              <a:sym typeface="Anaheim"/>
            </a:endParaRPr>
          </a:p>
          <a:p>
            <a:pPr marL="457200" lvl="0" indent="-330200" algn="l" rtl="0">
              <a:spcBef>
                <a:spcPts val="0"/>
              </a:spcBef>
              <a:spcAft>
                <a:spcPts val="0"/>
              </a:spcAft>
              <a:buClr>
                <a:schemeClr val="dk1"/>
              </a:buClr>
              <a:buSzPts val="1600"/>
              <a:buFont typeface="Anaheim"/>
              <a:buChar char="❖"/>
            </a:pPr>
            <a:r>
              <a:rPr lang="ru" sz="1600">
                <a:solidFill>
                  <a:schemeClr val="dk1"/>
                </a:solidFill>
                <a:latin typeface="Anaheim"/>
                <a:ea typeface="Anaheim"/>
                <a:cs typeface="Anaheim"/>
                <a:sym typeface="Anaheim"/>
              </a:rPr>
              <a:t>The synergy between compression and denoising methods contributes to the creation of robust solutions for a wide range of practical scenarios.</a:t>
            </a:r>
            <a:endParaRPr sz="1600">
              <a:solidFill>
                <a:schemeClr val="dk1"/>
              </a:solidFill>
              <a:latin typeface="Anaheim"/>
              <a:ea typeface="Anaheim"/>
              <a:cs typeface="Anaheim"/>
              <a:sym typeface="Anaheim"/>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45"/>
        <p:cNvGrpSpPr/>
        <p:nvPr/>
      </p:nvGrpSpPr>
      <p:grpSpPr>
        <a:xfrm>
          <a:off x="0" y="0"/>
          <a:ext cx="0" cy="0"/>
          <a:chOff x="0" y="0"/>
          <a:chExt cx="0" cy="0"/>
        </a:xfrm>
      </p:grpSpPr>
      <p:sp>
        <p:nvSpPr>
          <p:cNvPr id="2446" name="Google Shape;2446;p131"/>
          <p:cNvSpPr txBox="1">
            <a:spLocks noGrp="1"/>
          </p:cNvSpPr>
          <p:nvPr>
            <p:ph type="title"/>
          </p:nvPr>
        </p:nvSpPr>
        <p:spPr>
          <a:xfrm>
            <a:off x="711775" y="496066"/>
            <a:ext cx="77040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ru"/>
              <a:t>Future Work</a:t>
            </a:r>
            <a:endParaRPr/>
          </a:p>
        </p:txBody>
      </p:sp>
      <p:sp>
        <p:nvSpPr>
          <p:cNvPr id="2447" name="Google Shape;2447;p131"/>
          <p:cNvSpPr txBox="1"/>
          <p:nvPr/>
        </p:nvSpPr>
        <p:spPr>
          <a:xfrm>
            <a:off x="6960900" y="4827750"/>
            <a:ext cx="1463100" cy="915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ru" sz="1000">
                <a:solidFill>
                  <a:srgbClr val="191919"/>
                </a:solidFill>
                <a:latin typeface="Anaheim"/>
                <a:ea typeface="Anaheim"/>
                <a:cs typeface="Anaheim"/>
                <a:sym typeface="Anaheim"/>
              </a:rPr>
              <a:t>50MM F-0.95</a:t>
            </a:r>
            <a:endParaRPr sz="1000">
              <a:solidFill>
                <a:srgbClr val="191919"/>
              </a:solidFill>
              <a:latin typeface="Anaheim"/>
              <a:ea typeface="Anaheim"/>
              <a:cs typeface="Anaheim"/>
              <a:sym typeface="Anaheim"/>
            </a:endParaRPr>
          </a:p>
        </p:txBody>
      </p:sp>
      <p:pic>
        <p:nvPicPr>
          <p:cNvPr id="2448" name="Google Shape;2448;p131"/>
          <p:cNvPicPr preferRelativeResize="0"/>
          <p:nvPr/>
        </p:nvPicPr>
        <p:blipFill rotWithShape="1">
          <a:blip r:embed="rId4">
            <a:alphaModFix amt="50000"/>
          </a:blip>
          <a:srcRect b="31210"/>
          <a:stretch/>
        </p:blipFill>
        <p:spPr>
          <a:xfrm>
            <a:off x="772911" y="191285"/>
            <a:ext cx="920224" cy="166150"/>
          </a:xfrm>
          <a:prstGeom prst="rect">
            <a:avLst/>
          </a:prstGeom>
          <a:noFill/>
          <a:ln>
            <a:noFill/>
          </a:ln>
        </p:spPr>
      </p:pic>
      <p:sp>
        <p:nvSpPr>
          <p:cNvPr id="2449" name="Google Shape;2449;p1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ru"/>
              <a:t>26</a:t>
            </a:fld>
            <a:endParaRPr/>
          </a:p>
        </p:txBody>
      </p:sp>
      <p:sp>
        <p:nvSpPr>
          <p:cNvPr id="2450" name="Google Shape;2450;p131"/>
          <p:cNvSpPr txBox="1"/>
          <p:nvPr/>
        </p:nvSpPr>
        <p:spPr>
          <a:xfrm>
            <a:off x="663025" y="1091925"/>
            <a:ext cx="76428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ru" sz="1600">
                <a:solidFill>
                  <a:schemeClr val="dk1"/>
                </a:solidFill>
                <a:latin typeface="Anaheim"/>
                <a:ea typeface="Anaheim"/>
                <a:cs typeface="Anaheim"/>
                <a:sym typeface="Anaheim"/>
              </a:rPr>
              <a:t>Future work could involve exploring the application of SVD in specific domains such as medical imaging, satellite imagery, and security systems. Additionally, investigating hybrid approaches combining SVD with deep learning techniques may provide enhanced denoising and compression capabilities.</a:t>
            </a:r>
            <a:endParaRPr sz="1600">
              <a:solidFill>
                <a:schemeClr val="dk1"/>
              </a:solidFill>
              <a:latin typeface="Anaheim"/>
              <a:ea typeface="Anaheim"/>
              <a:cs typeface="Anaheim"/>
              <a:sym typeface="Anaheim"/>
            </a:endParaRPr>
          </a:p>
        </p:txBody>
      </p:sp>
      <p:pic>
        <p:nvPicPr>
          <p:cNvPr id="2451" name="Google Shape;2451;p131"/>
          <p:cNvPicPr preferRelativeResize="0"/>
          <p:nvPr/>
        </p:nvPicPr>
        <p:blipFill rotWithShape="1">
          <a:blip r:embed="rId5">
            <a:alphaModFix/>
          </a:blip>
          <a:srcRect b="5060"/>
          <a:stretch/>
        </p:blipFill>
        <p:spPr>
          <a:xfrm>
            <a:off x="2917475" y="2261625"/>
            <a:ext cx="3133901" cy="2360524"/>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55"/>
        <p:cNvGrpSpPr/>
        <p:nvPr/>
      </p:nvGrpSpPr>
      <p:grpSpPr>
        <a:xfrm>
          <a:off x="0" y="0"/>
          <a:ext cx="0" cy="0"/>
          <a:chOff x="0" y="0"/>
          <a:chExt cx="0" cy="0"/>
        </a:xfrm>
      </p:grpSpPr>
      <p:sp>
        <p:nvSpPr>
          <p:cNvPr id="2456" name="Google Shape;2456;p132"/>
          <p:cNvSpPr txBox="1">
            <a:spLocks noGrp="1"/>
          </p:cNvSpPr>
          <p:nvPr>
            <p:ph type="title"/>
          </p:nvPr>
        </p:nvSpPr>
        <p:spPr>
          <a:xfrm>
            <a:off x="711775" y="3296149"/>
            <a:ext cx="2194500" cy="135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u" sz="2400"/>
              <a:t>Addisu Zena</a:t>
            </a:r>
            <a:endParaRPr sz="2400"/>
          </a:p>
        </p:txBody>
      </p:sp>
      <p:sp>
        <p:nvSpPr>
          <p:cNvPr id="2457" name="Google Shape;2457;p132"/>
          <p:cNvSpPr txBox="1">
            <a:spLocks noGrp="1"/>
          </p:cNvSpPr>
          <p:nvPr>
            <p:ph type="title" idx="2"/>
          </p:nvPr>
        </p:nvSpPr>
        <p:spPr>
          <a:xfrm>
            <a:off x="3474750" y="3296152"/>
            <a:ext cx="2194500" cy="135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u" sz="2400"/>
              <a:t>Anna Ermakova</a:t>
            </a:r>
            <a:endParaRPr sz="2400"/>
          </a:p>
        </p:txBody>
      </p:sp>
      <p:sp>
        <p:nvSpPr>
          <p:cNvPr id="2458" name="Google Shape;2458;p132"/>
          <p:cNvSpPr txBox="1">
            <a:spLocks noGrp="1"/>
          </p:cNvSpPr>
          <p:nvPr>
            <p:ph type="title" idx="4"/>
          </p:nvPr>
        </p:nvSpPr>
        <p:spPr>
          <a:xfrm>
            <a:off x="6237725" y="3293000"/>
            <a:ext cx="2194500" cy="135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u" sz="2400"/>
              <a:t>Pattapon Tanankakorn</a:t>
            </a:r>
            <a:endParaRPr sz="2400"/>
          </a:p>
        </p:txBody>
      </p:sp>
      <p:sp>
        <p:nvSpPr>
          <p:cNvPr id="2459" name="Google Shape;2459;p132"/>
          <p:cNvSpPr txBox="1"/>
          <p:nvPr/>
        </p:nvSpPr>
        <p:spPr>
          <a:xfrm>
            <a:off x="6960900" y="4827750"/>
            <a:ext cx="1463100" cy="915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ru" sz="1000">
                <a:solidFill>
                  <a:srgbClr val="191919"/>
                </a:solidFill>
                <a:latin typeface="Anaheim"/>
                <a:ea typeface="Anaheim"/>
                <a:cs typeface="Anaheim"/>
                <a:sym typeface="Anaheim"/>
              </a:rPr>
              <a:t>50MM F-0.95</a:t>
            </a:r>
            <a:endParaRPr sz="1000">
              <a:solidFill>
                <a:srgbClr val="191919"/>
              </a:solidFill>
              <a:latin typeface="Anaheim"/>
              <a:ea typeface="Anaheim"/>
              <a:cs typeface="Anaheim"/>
              <a:sym typeface="Anaheim"/>
            </a:endParaRPr>
          </a:p>
        </p:txBody>
      </p:sp>
      <p:pic>
        <p:nvPicPr>
          <p:cNvPr id="2460" name="Google Shape;2460;p132"/>
          <p:cNvPicPr preferRelativeResize="0"/>
          <p:nvPr/>
        </p:nvPicPr>
        <p:blipFill rotWithShape="1">
          <a:blip r:embed="rId4">
            <a:alphaModFix amt="50000"/>
          </a:blip>
          <a:srcRect b="31210"/>
          <a:stretch/>
        </p:blipFill>
        <p:spPr>
          <a:xfrm>
            <a:off x="772911" y="191285"/>
            <a:ext cx="920224" cy="166150"/>
          </a:xfrm>
          <a:prstGeom prst="rect">
            <a:avLst/>
          </a:prstGeom>
          <a:noFill/>
          <a:ln>
            <a:noFill/>
          </a:ln>
        </p:spPr>
      </p:pic>
      <p:sp>
        <p:nvSpPr>
          <p:cNvPr id="2461" name="Google Shape;2461;p132"/>
          <p:cNvSpPr txBox="1"/>
          <p:nvPr/>
        </p:nvSpPr>
        <p:spPr>
          <a:xfrm>
            <a:off x="1458150" y="443785"/>
            <a:ext cx="6227700" cy="548700"/>
          </a:xfrm>
          <a:prstGeom prst="rect">
            <a:avLst/>
          </a:prstGeom>
          <a:solidFill>
            <a:srgbClr val="19191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ru" sz="4000">
                <a:solidFill>
                  <a:srgbClr val="DADADA"/>
                </a:solidFill>
                <a:latin typeface="Anton"/>
                <a:ea typeface="Anton"/>
                <a:cs typeface="Anton"/>
                <a:sym typeface="Anton"/>
              </a:rPr>
              <a:t>Team members</a:t>
            </a:r>
            <a:endParaRPr sz="4000">
              <a:solidFill>
                <a:srgbClr val="DADADA"/>
              </a:solidFill>
              <a:latin typeface="Anton"/>
              <a:ea typeface="Anton"/>
              <a:cs typeface="Anton"/>
              <a:sym typeface="Anton"/>
            </a:endParaRPr>
          </a:p>
        </p:txBody>
      </p:sp>
      <p:sp>
        <p:nvSpPr>
          <p:cNvPr id="2462" name="Google Shape;2462;p1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ru"/>
              <a:t>27</a:t>
            </a:fld>
            <a:endParaRPr/>
          </a:p>
        </p:txBody>
      </p:sp>
      <p:pic>
        <p:nvPicPr>
          <p:cNvPr id="2463" name="Google Shape;2463;p132"/>
          <p:cNvPicPr preferRelativeResize="0"/>
          <p:nvPr/>
        </p:nvPicPr>
        <p:blipFill rotWithShape="1">
          <a:blip r:embed="rId5">
            <a:alphaModFix/>
          </a:blip>
          <a:srcRect l="16555" t="1427" r="20831" b="35958"/>
          <a:stretch/>
        </p:blipFill>
        <p:spPr>
          <a:xfrm>
            <a:off x="924476" y="1259750"/>
            <a:ext cx="1769100" cy="1769100"/>
          </a:xfrm>
          <a:prstGeom prst="ellipse">
            <a:avLst/>
          </a:prstGeom>
          <a:noFill/>
          <a:ln>
            <a:noFill/>
          </a:ln>
        </p:spPr>
      </p:pic>
      <p:pic>
        <p:nvPicPr>
          <p:cNvPr id="2464" name="Google Shape;2464;p132"/>
          <p:cNvPicPr preferRelativeResize="0"/>
          <p:nvPr/>
        </p:nvPicPr>
        <p:blipFill rotWithShape="1">
          <a:blip r:embed="rId6">
            <a:alphaModFix/>
          </a:blip>
          <a:srcRect/>
          <a:stretch/>
        </p:blipFill>
        <p:spPr>
          <a:xfrm>
            <a:off x="3687451" y="1259763"/>
            <a:ext cx="1769100" cy="1769100"/>
          </a:xfrm>
          <a:prstGeom prst="ellipse">
            <a:avLst/>
          </a:prstGeom>
          <a:noFill/>
          <a:ln>
            <a:noFill/>
          </a:ln>
        </p:spPr>
      </p:pic>
      <p:pic>
        <p:nvPicPr>
          <p:cNvPr id="2465" name="Google Shape;2465;p132"/>
          <p:cNvPicPr preferRelativeResize="0"/>
          <p:nvPr/>
        </p:nvPicPr>
        <p:blipFill rotWithShape="1">
          <a:blip r:embed="rId7">
            <a:alphaModFix/>
          </a:blip>
          <a:srcRect l="2818" t="27997" r="5664" b="3363"/>
          <a:stretch/>
        </p:blipFill>
        <p:spPr>
          <a:xfrm>
            <a:off x="6450426" y="1258188"/>
            <a:ext cx="1769100" cy="1769100"/>
          </a:xfrm>
          <a:prstGeom prst="ellipse">
            <a:avLst/>
          </a:prstGeom>
          <a:noFill/>
          <a:ln>
            <a:noFill/>
          </a:ln>
        </p:spPr>
      </p:pic>
      <p:sp>
        <p:nvSpPr>
          <p:cNvPr id="2466" name="Google Shape;2466;p132"/>
          <p:cNvSpPr txBox="1">
            <a:spLocks noGrp="1"/>
          </p:cNvSpPr>
          <p:nvPr>
            <p:ph type="subTitle" idx="1"/>
          </p:nvPr>
        </p:nvSpPr>
        <p:spPr>
          <a:xfrm>
            <a:off x="711775" y="4044800"/>
            <a:ext cx="2194500" cy="60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u" sz="1400">
                <a:solidFill>
                  <a:schemeClr val="accent6"/>
                </a:solidFill>
              </a:rPr>
              <a:t>Image compression using SVD </a:t>
            </a:r>
            <a:endParaRPr sz="1400">
              <a:solidFill>
                <a:schemeClr val="accent6"/>
              </a:solidFill>
            </a:endParaRPr>
          </a:p>
        </p:txBody>
      </p:sp>
      <p:sp>
        <p:nvSpPr>
          <p:cNvPr id="2467" name="Google Shape;2467;p132"/>
          <p:cNvSpPr txBox="1">
            <a:spLocks noGrp="1"/>
          </p:cNvSpPr>
          <p:nvPr>
            <p:ph type="subTitle" idx="1"/>
          </p:nvPr>
        </p:nvSpPr>
        <p:spPr>
          <a:xfrm>
            <a:off x="3532950" y="4044800"/>
            <a:ext cx="2078100" cy="60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u" sz="1400">
                <a:solidFill>
                  <a:schemeClr val="accent6"/>
                </a:solidFill>
              </a:rPr>
              <a:t>Image denoising using SVD</a:t>
            </a:r>
            <a:endParaRPr sz="1400">
              <a:solidFill>
                <a:schemeClr val="accent6"/>
              </a:solidFill>
            </a:endParaRPr>
          </a:p>
        </p:txBody>
      </p:sp>
      <p:sp>
        <p:nvSpPr>
          <p:cNvPr id="2468" name="Google Shape;2468;p132"/>
          <p:cNvSpPr txBox="1">
            <a:spLocks noGrp="1"/>
          </p:cNvSpPr>
          <p:nvPr>
            <p:ph type="subTitle" idx="1"/>
          </p:nvPr>
        </p:nvSpPr>
        <p:spPr>
          <a:xfrm>
            <a:off x="6237725" y="4044800"/>
            <a:ext cx="2194500" cy="60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u" sz="1400">
                <a:solidFill>
                  <a:schemeClr val="accent6"/>
                </a:solidFill>
              </a:rPr>
              <a:t>Github repository,Readme and Powerpoint</a:t>
            </a:r>
            <a:endParaRPr sz="1400">
              <a:solidFill>
                <a:schemeClr val="accent6"/>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ADADA"/>
        </a:solidFill>
        <a:effectLst/>
      </p:bgPr>
    </p:bg>
    <p:spTree>
      <p:nvGrpSpPr>
        <p:cNvPr id="1" name="Shape 2472"/>
        <p:cNvGrpSpPr/>
        <p:nvPr/>
      </p:nvGrpSpPr>
      <p:grpSpPr>
        <a:xfrm>
          <a:off x="0" y="0"/>
          <a:ext cx="0" cy="0"/>
          <a:chOff x="0" y="0"/>
          <a:chExt cx="0" cy="0"/>
        </a:xfrm>
      </p:grpSpPr>
      <p:sp>
        <p:nvSpPr>
          <p:cNvPr id="2473" name="Google Shape;2473;p133"/>
          <p:cNvSpPr txBox="1">
            <a:spLocks noGrp="1"/>
          </p:cNvSpPr>
          <p:nvPr>
            <p:ph type="title"/>
          </p:nvPr>
        </p:nvSpPr>
        <p:spPr>
          <a:xfrm>
            <a:off x="368800" y="1998025"/>
            <a:ext cx="8520600" cy="178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ru" sz="4800">
                <a:latin typeface="Anton"/>
                <a:ea typeface="Anton"/>
                <a:cs typeface="Anton"/>
                <a:sym typeface="Anton"/>
              </a:rPr>
              <a:t>Thank you for your attention and questions time!</a:t>
            </a:r>
            <a:endParaRPr sz="4800">
              <a:latin typeface="Anton"/>
              <a:ea typeface="Anton"/>
              <a:cs typeface="Anton"/>
              <a:sym typeface="Anton"/>
            </a:endParaRPr>
          </a:p>
        </p:txBody>
      </p:sp>
      <p:sp>
        <p:nvSpPr>
          <p:cNvPr id="2474" name="Google Shape;2474;p1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ru"/>
              <a:t>28</a:t>
            </a:fld>
            <a:endParaRPr/>
          </a:p>
        </p:txBody>
      </p:sp>
      <p:pic>
        <p:nvPicPr>
          <p:cNvPr id="2475" name="Google Shape;2475;p133"/>
          <p:cNvPicPr preferRelativeResize="0"/>
          <p:nvPr/>
        </p:nvPicPr>
        <p:blipFill rotWithShape="1">
          <a:blip r:embed="rId3">
            <a:alphaModFix amt="50000"/>
          </a:blip>
          <a:srcRect b="31210"/>
          <a:stretch/>
        </p:blipFill>
        <p:spPr>
          <a:xfrm>
            <a:off x="7969174" y="445810"/>
            <a:ext cx="920224" cy="1661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57"/>
        <p:cNvGrpSpPr/>
        <p:nvPr/>
      </p:nvGrpSpPr>
      <p:grpSpPr>
        <a:xfrm>
          <a:off x="0" y="0"/>
          <a:ext cx="0" cy="0"/>
          <a:chOff x="0" y="0"/>
          <a:chExt cx="0" cy="0"/>
        </a:xfrm>
      </p:grpSpPr>
      <p:sp>
        <p:nvSpPr>
          <p:cNvPr id="1658" name="Google Shape;1658;p108"/>
          <p:cNvSpPr txBox="1">
            <a:spLocks noGrp="1"/>
          </p:cNvSpPr>
          <p:nvPr>
            <p:ph type="title"/>
          </p:nvPr>
        </p:nvSpPr>
        <p:spPr>
          <a:xfrm>
            <a:off x="4949400" y="2385663"/>
            <a:ext cx="3200400" cy="1645800"/>
          </a:xfrm>
          <a:prstGeom prst="rect">
            <a:avLst/>
          </a:prstGeom>
        </p:spPr>
        <p:txBody>
          <a:bodyPr spcFirstLastPara="1" wrap="square" lIns="91425" tIns="182875" rIns="91425" bIns="91425" anchor="ctr" anchorCtr="0">
            <a:noAutofit/>
          </a:bodyPr>
          <a:lstStyle/>
          <a:p>
            <a:pPr marL="0" lvl="0" indent="0" algn="l" rtl="0">
              <a:spcBef>
                <a:spcPts val="0"/>
              </a:spcBef>
              <a:spcAft>
                <a:spcPts val="0"/>
              </a:spcAft>
              <a:buNone/>
            </a:pPr>
            <a:r>
              <a:rPr lang="ru"/>
              <a:t>Problem Statement</a:t>
            </a:r>
            <a:endParaRPr/>
          </a:p>
        </p:txBody>
      </p:sp>
      <p:sp>
        <p:nvSpPr>
          <p:cNvPr id="1659" name="Google Shape;1659;p108"/>
          <p:cNvSpPr txBox="1">
            <a:spLocks noGrp="1"/>
          </p:cNvSpPr>
          <p:nvPr>
            <p:ph type="title" idx="2"/>
          </p:nvPr>
        </p:nvSpPr>
        <p:spPr>
          <a:xfrm>
            <a:off x="4949400" y="540000"/>
            <a:ext cx="1463100" cy="1539900"/>
          </a:xfrm>
          <a:prstGeom prst="rect">
            <a:avLst/>
          </a:prstGeom>
        </p:spPr>
        <p:txBody>
          <a:bodyPr spcFirstLastPara="1" wrap="square" lIns="0" tIns="182875" rIns="0" bIns="0" anchor="ctr" anchorCtr="0">
            <a:noAutofit/>
          </a:bodyPr>
          <a:lstStyle/>
          <a:p>
            <a:pPr marL="0" lvl="0" indent="0" algn="l" rtl="0">
              <a:spcBef>
                <a:spcPts val="0"/>
              </a:spcBef>
              <a:spcAft>
                <a:spcPts val="0"/>
              </a:spcAft>
              <a:buNone/>
            </a:pPr>
            <a:r>
              <a:rPr lang="ru"/>
              <a:t>01</a:t>
            </a:r>
            <a:endParaRPr/>
          </a:p>
        </p:txBody>
      </p:sp>
      <p:sp>
        <p:nvSpPr>
          <p:cNvPr id="1660" name="Google Shape;1660;p108"/>
          <p:cNvSpPr txBox="1"/>
          <p:nvPr/>
        </p:nvSpPr>
        <p:spPr>
          <a:xfrm>
            <a:off x="6960900" y="4827750"/>
            <a:ext cx="1463100" cy="915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ru" sz="1000">
                <a:solidFill>
                  <a:srgbClr val="191919"/>
                </a:solidFill>
                <a:latin typeface="Anaheim"/>
                <a:ea typeface="Anaheim"/>
                <a:cs typeface="Anaheim"/>
                <a:sym typeface="Anaheim"/>
              </a:rPr>
              <a:t>50MM F-0.95</a:t>
            </a:r>
            <a:endParaRPr sz="1000">
              <a:solidFill>
                <a:srgbClr val="191919"/>
              </a:solidFill>
              <a:latin typeface="Anaheim"/>
              <a:ea typeface="Anaheim"/>
              <a:cs typeface="Anaheim"/>
              <a:sym typeface="Anaheim"/>
            </a:endParaRPr>
          </a:p>
        </p:txBody>
      </p:sp>
      <p:sp>
        <p:nvSpPr>
          <p:cNvPr id="1661" name="Google Shape;1661;p108"/>
          <p:cNvSpPr/>
          <p:nvPr/>
        </p:nvSpPr>
        <p:spPr>
          <a:xfrm>
            <a:off x="711775" y="540000"/>
            <a:ext cx="4063500" cy="406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62" name="Google Shape;1662;p108"/>
          <p:cNvPicPr preferRelativeResize="0"/>
          <p:nvPr/>
        </p:nvPicPr>
        <p:blipFill rotWithShape="1">
          <a:blip r:embed="rId4">
            <a:alphaModFix/>
          </a:blip>
          <a:srcRect l="7094" t="-16526" r="4659" b="-16540"/>
          <a:stretch/>
        </p:blipFill>
        <p:spPr>
          <a:xfrm>
            <a:off x="1203209" y="1003434"/>
            <a:ext cx="3080700" cy="3080700"/>
          </a:xfrm>
          <a:prstGeom prst="ellipse">
            <a:avLst/>
          </a:prstGeom>
          <a:noFill/>
          <a:ln>
            <a:noFill/>
          </a:ln>
        </p:spPr>
      </p:pic>
      <p:grpSp>
        <p:nvGrpSpPr>
          <p:cNvPr id="1663" name="Google Shape;1663;p108"/>
          <p:cNvGrpSpPr/>
          <p:nvPr/>
        </p:nvGrpSpPr>
        <p:grpSpPr>
          <a:xfrm>
            <a:off x="998124" y="2749656"/>
            <a:ext cx="3491115" cy="1564380"/>
            <a:chOff x="1446300" y="238025"/>
            <a:chExt cx="4726025" cy="2074225"/>
          </a:xfrm>
        </p:grpSpPr>
        <p:sp>
          <p:nvSpPr>
            <p:cNvPr id="1664" name="Google Shape;1664;p108"/>
            <p:cNvSpPr/>
            <p:nvPr/>
          </p:nvSpPr>
          <p:spPr>
            <a:xfrm>
              <a:off x="1446300" y="257075"/>
              <a:ext cx="101875" cy="56750"/>
            </a:xfrm>
            <a:custGeom>
              <a:avLst/>
              <a:gdLst/>
              <a:ahLst/>
              <a:cxnLst/>
              <a:rect l="l" t="t" r="r" b="b"/>
              <a:pathLst>
                <a:path w="4075" h="2270" extrusionOk="0">
                  <a:moveTo>
                    <a:pt x="3801" y="0"/>
                  </a:moveTo>
                  <a:lnTo>
                    <a:pt x="1965" y="32"/>
                  </a:lnTo>
                  <a:cubicBezTo>
                    <a:pt x="2005" y="167"/>
                    <a:pt x="2052" y="331"/>
                    <a:pt x="2085" y="547"/>
                  </a:cubicBezTo>
                  <a:cubicBezTo>
                    <a:pt x="2201" y="1293"/>
                    <a:pt x="1903" y="1668"/>
                    <a:pt x="1418" y="1749"/>
                  </a:cubicBezTo>
                  <a:cubicBezTo>
                    <a:pt x="1373" y="1756"/>
                    <a:pt x="1329" y="1759"/>
                    <a:pt x="1286" y="1759"/>
                  </a:cubicBezTo>
                  <a:cubicBezTo>
                    <a:pt x="854" y="1759"/>
                    <a:pt x="537" y="1422"/>
                    <a:pt x="471" y="987"/>
                  </a:cubicBezTo>
                  <a:cubicBezTo>
                    <a:pt x="420" y="644"/>
                    <a:pt x="490" y="320"/>
                    <a:pt x="555" y="153"/>
                  </a:cubicBezTo>
                  <a:lnTo>
                    <a:pt x="150" y="84"/>
                  </a:lnTo>
                  <a:cubicBezTo>
                    <a:pt x="63" y="281"/>
                    <a:pt x="1" y="644"/>
                    <a:pt x="63" y="1053"/>
                  </a:cubicBezTo>
                  <a:cubicBezTo>
                    <a:pt x="176" y="1790"/>
                    <a:pt x="712" y="2270"/>
                    <a:pt x="1358" y="2270"/>
                  </a:cubicBezTo>
                  <a:cubicBezTo>
                    <a:pt x="1423" y="2270"/>
                    <a:pt x="1490" y="2265"/>
                    <a:pt x="1557" y="2255"/>
                  </a:cubicBezTo>
                  <a:cubicBezTo>
                    <a:pt x="2030" y="2182"/>
                    <a:pt x="2314" y="1890"/>
                    <a:pt x="2438" y="1570"/>
                  </a:cubicBezTo>
                  <a:cubicBezTo>
                    <a:pt x="2541" y="1319"/>
                    <a:pt x="2559" y="1020"/>
                    <a:pt x="2515" y="732"/>
                  </a:cubicBezTo>
                  <a:cubicBezTo>
                    <a:pt x="2494" y="594"/>
                    <a:pt x="2472" y="513"/>
                    <a:pt x="2445" y="429"/>
                  </a:cubicBezTo>
                  <a:lnTo>
                    <a:pt x="3429" y="426"/>
                  </a:lnTo>
                  <a:lnTo>
                    <a:pt x="3648" y="1858"/>
                  </a:lnTo>
                  <a:lnTo>
                    <a:pt x="4074" y="1792"/>
                  </a:lnTo>
                  <a:lnTo>
                    <a:pt x="38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08"/>
            <p:cNvSpPr/>
            <p:nvPr/>
          </p:nvSpPr>
          <p:spPr>
            <a:xfrm>
              <a:off x="1464900" y="359100"/>
              <a:ext cx="104025" cy="66775"/>
            </a:xfrm>
            <a:custGeom>
              <a:avLst/>
              <a:gdLst/>
              <a:ahLst/>
              <a:cxnLst/>
              <a:rect l="l" t="t" r="r" b="b"/>
              <a:pathLst>
                <a:path w="4161" h="2671" extrusionOk="0">
                  <a:moveTo>
                    <a:pt x="2613" y="500"/>
                  </a:moveTo>
                  <a:cubicBezTo>
                    <a:pt x="3197" y="500"/>
                    <a:pt x="3543" y="700"/>
                    <a:pt x="3607" y="1026"/>
                  </a:cubicBezTo>
                  <a:cubicBezTo>
                    <a:pt x="3712" y="1547"/>
                    <a:pt x="3162" y="1900"/>
                    <a:pt x="2248" y="2087"/>
                  </a:cubicBezTo>
                  <a:cubicBezTo>
                    <a:pt x="1968" y="2144"/>
                    <a:pt x="1714" y="2173"/>
                    <a:pt x="1493" y="2173"/>
                  </a:cubicBezTo>
                  <a:cubicBezTo>
                    <a:pt x="962" y="2173"/>
                    <a:pt x="618" y="2005"/>
                    <a:pt x="543" y="1642"/>
                  </a:cubicBezTo>
                  <a:cubicBezTo>
                    <a:pt x="452" y="1183"/>
                    <a:pt x="941" y="775"/>
                    <a:pt x="1906" y="578"/>
                  </a:cubicBezTo>
                  <a:cubicBezTo>
                    <a:pt x="2170" y="525"/>
                    <a:pt x="2406" y="500"/>
                    <a:pt x="2613" y="500"/>
                  </a:cubicBezTo>
                  <a:close/>
                  <a:moveTo>
                    <a:pt x="2513" y="0"/>
                  </a:moveTo>
                  <a:cubicBezTo>
                    <a:pt x="2298" y="0"/>
                    <a:pt x="2064" y="25"/>
                    <a:pt x="1811" y="76"/>
                  </a:cubicBezTo>
                  <a:cubicBezTo>
                    <a:pt x="583" y="334"/>
                    <a:pt x="1" y="965"/>
                    <a:pt x="149" y="1690"/>
                  </a:cubicBezTo>
                  <a:cubicBezTo>
                    <a:pt x="280" y="2330"/>
                    <a:pt x="787" y="2670"/>
                    <a:pt x="1601" y="2670"/>
                  </a:cubicBezTo>
                  <a:cubicBezTo>
                    <a:pt x="1834" y="2670"/>
                    <a:pt x="2091" y="2642"/>
                    <a:pt x="2372" y="2586"/>
                  </a:cubicBezTo>
                  <a:cubicBezTo>
                    <a:pt x="3556" y="2345"/>
                    <a:pt x="4161" y="1759"/>
                    <a:pt x="4004" y="975"/>
                  </a:cubicBezTo>
                  <a:cubicBezTo>
                    <a:pt x="3883" y="375"/>
                    <a:pt x="3353" y="0"/>
                    <a:pt x="2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08"/>
            <p:cNvSpPr/>
            <p:nvPr/>
          </p:nvSpPr>
          <p:spPr>
            <a:xfrm>
              <a:off x="1487950" y="466000"/>
              <a:ext cx="118950" cy="115325"/>
            </a:xfrm>
            <a:custGeom>
              <a:avLst/>
              <a:gdLst/>
              <a:ahLst/>
              <a:cxnLst/>
              <a:rect l="l" t="t" r="r" b="b"/>
              <a:pathLst>
                <a:path w="4758" h="4613" extrusionOk="0">
                  <a:moveTo>
                    <a:pt x="3873" y="0"/>
                  </a:moveTo>
                  <a:lnTo>
                    <a:pt x="0" y="728"/>
                  </a:lnTo>
                  <a:lnTo>
                    <a:pt x="124" y="1199"/>
                  </a:lnTo>
                  <a:lnTo>
                    <a:pt x="1781" y="871"/>
                  </a:lnTo>
                  <a:cubicBezTo>
                    <a:pt x="2361" y="758"/>
                    <a:pt x="3005" y="619"/>
                    <a:pt x="3483" y="506"/>
                  </a:cubicBezTo>
                  <a:lnTo>
                    <a:pt x="3483" y="518"/>
                  </a:lnTo>
                  <a:cubicBezTo>
                    <a:pt x="3061" y="743"/>
                    <a:pt x="2609" y="1024"/>
                    <a:pt x="2121" y="1345"/>
                  </a:cubicBezTo>
                  <a:lnTo>
                    <a:pt x="470" y="2433"/>
                  </a:lnTo>
                  <a:lnTo>
                    <a:pt x="569" y="2805"/>
                  </a:lnTo>
                  <a:lnTo>
                    <a:pt x="2590" y="2995"/>
                  </a:lnTo>
                  <a:cubicBezTo>
                    <a:pt x="3166" y="3050"/>
                    <a:pt x="3680" y="3082"/>
                    <a:pt x="4161" y="3093"/>
                  </a:cubicBezTo>
                  <a:lnTo>
                    <a:pt x="4164" y="3111"/>
                  </a:lnTo>
                  <a:cubicBezTo>
                    <a:pt x="3691" y="3232"/>
                    <a:pt x="3061" y="3432"/>
                    <a:pt x="2536" y="3600"/>
                  </a:cubicBezTo>
                  <a:lnTo>
                    <a:pt x="893" y="4131"/>
                  </a:lnTo>
                  <a:lnTo>
                    <a:pt x="1016" y="4612"/>
                  </a:lnTo>
                  <a:lnTo>
                    <a:pt x="4758" y="3378"/>
                  </a:lnTo>
                  <a:lnTo>
                    <a:pt x="4594" y="2751"/>
                  </a:lnTo>
                  <a:lnTo>
                    <a:pt x="2580" y="2557"/>
                  </a:lnTo>
                  <a:cubicBezTo>
                    <a:pt x="2087" y="2516"/>
                    <a:pt x="1656" y="2492"/>
                    <a:pt x="1267" y="2492"/>
                  </a:cubicBezTo>
                  <a:cubicBezTo>
                    <a:pt x="1241" y="2492"/>
                    <a:pt x="1216" y="2492"/>
                    <a:pt x="1191" y="2492"/>
                  </a:cubicBezTo>
                  <a:lnTo>
                    <a:pt x="1188" y="2474"/>
                  </a:lnTo>
                  <a:cubicBezTo>
                    <a:pt x="1556" y="2277"/>
                    <a:pt x="1942" y="2036"/>
                    <a:pt x="2368" y="1756"/>
                  </a:cubicBezTo>
                  <a:lnTo>
                    <a:pt x="4036" y="623"/>
                  </a:lnTo>
                  <a:lnTo>
                    <a:pt x="38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08"/>
            <p:cNvSpPr/>
            <p:nvPr/>
          </p:nvSpPr>
          <p:spPr>
            <a:xfrm>
              <a:off x="1529275" y="610425"/>
              <a:ext cx="123100" cy="119700"/>
            </a:xfrm>
            <a:custGeom>
              <a:avLst/>
              <a:gdLst/>
              <a:ahLst/>
              <a:cxnLst/>
              <a:rect l="l" t="t" r="r" b="b"/>
              <a:pathLst>
                <a:path w="4924" h="4788" extrusionOk="0">
                  <a:moveTo>
                    <a:pt x="3819" y="1"/>
                  </a:moveTo>
                  <a:lnTo>
                    <a:pt x="1" y="981"/>
                  </a:lnTo>
                  <a:lnTo>
                    <a:pt x="154" y="1440"/>
                  </a:lnTo>
                  <a:lnTo>
                    <a:pt x="1786" y="1011"/>
                  </a:lnTo>
                  <a:cubicBezTo>
                    <a:pt x="2358" y="858"/>
                    <a:pt x="2992" y="675"/>
                    <a:pt x="3462" y="530"/>
                  </a:cubicBezTo>
                  <a:lnTo>
                    <a:pt x="3466" y="540"/>
                  </a:lnTo>
                  <a:cubicBezTo>
                    <a:pt x="3057" y="795"/>
                    <a:pt x="2624" y="1105"/>
                    <a:pt x="2158" y="1458"/>
                  </a:cubicBezTo>
                  <a:lnTo>
                    <a:pt x="584" y="2653"/>
                  </a:lnTo>
                  <a:lnTo>
                    <a:pt x="705" y="3017"/>
                  </a:lnTo>
                  <a:lnTo>
                    <a:pt x="2733" y="3072"/>
                  </a:lnTo>
                  <a:cubicBezTo>
                    <a:pt x="3023" y="3081"/>
                    <a:pt x="3296" y="3086"/>
                    <a:pt x="3557" y="3086"/>
                  </a:cubicBezTo>
                  <a:cubicBezTo>
                    <a:pt x="3818" y="3086"/>
                    <a:pt x="4066" y="3081"/>
                    <a:pt x="4307" y="3072"/>
                  </a:cubicBezTo>
                  <a:lnTo>
                    <a:pt x="4315" y="3087"/>
                  </a:lnTo>
                  <a:cubicBezTo>
                    <a:pt x="3844" y="3236"/>
                    <a:pt x="3232" y="3476"/>
                    <a:pt x="2723" y="3681"/>
                  </a:cubicBezTo>
                  <a:lnTo>
                    <a:pt x="1116" y="4318"/>
                  </a:lnTo>
                  <a:lnTo>
                    <a:pt x="1273" y="4788"/>
                  </a:lnTo>
                  <a:lnTo>
                    <a:pt x="4923" y="3313"/>
                  </a:lnTo>
                  <a:lnTo>
                    <a:pt x="4719" y="2701"/>
                  </a:lnTo>
                  <a:lnTo>
                    <a:pt x="2694" y="2639"/>
                  </a:lnTo>
                  <a:cubicBezTo>
                    <a:pt x="2526" y="2635"/>
                    <a:pt x="2365" y="2633"/>
                    <a:pt x="2210" y="2633"/>
                  </a:cubicBezTo>
                  <a:cubicBezTo>
                    <a:pt x="1882" y="2633"/>
                    <a:pt x="1583" y="2642"/>
                    <a:pt x="1305" y="2664"/>
                  </a:cubicBezTo>
                  <a:lnTo>
                    <a:pt x="1302" y="2646"/>
                  </a:lnTo>
                  <a:cubicBezTo>
                    <a:pt x="1655" y="2423"/>
                    <a:pt x="2023" y="2158"/>
                    <a:pt x="2431" y="1852"/>
                  </a:cubicBezTo>
                  <a:lnTo>
                    <a:pt x="4023" y="613"/>
                  </a:lnTo>
                  <a:lnTo>
                    <a:pt x="38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108"/>
            <p:cNvSpPr/>
            <p:nvPr/>
          </p:nvSpPr>
          <p:spPr>
            <a:xfrm>
              <a:off x="1606875" y="808450"/>
              <a:ext cx="111250" cy="67050"/>
            </a:xfrm>
            <a:custGeom>
              <a:avLst/>
              <a:gdLst/>
              <a:ahLst/>
              <a:cxnLst/>
              <a:rect l="l" t="t" r="r" b="b"/>
              <a:pathLst>
                <a:path w="4450" h="2682" extrusionOk="0">
                  <a:moveTo>
                    <a:pt x="3612" y="0"/>
                  </a:moveTo>
                  <a:lnTo>
                    <a:pt x="1" y="1556"/>
                  </a:lnTo>
                  <a:lnTo>
                    <a:pt x="205" y="2022"/>
                  </a:lnTo>
                  <a:lnTo>
                    <a:pt x="1837" y="1315"/>
                  </a:lnTo>
                  <a:lnTo>
                    <a:pt x="2427" y="2681"/>
                  </a:lnTo>
                  <a:lnTo>
                    <a:pt x="2813" y="2514"/>
                  </a:lnTo>
                  <a:lnTo>
                    <a:pt x="2223" y="1151"/>
                  </a:lnTo>
                  <a:lnTo>
                    <a:pt x="3422" y="634"/>
                  </a:lnTo>
                  <a:lnTo>
                    <a:pt x="4059" y="2109"/>
                  </a:lnTo>
                  <a:lnTo>
                    <a:pt x="4449" y="1942"/>
                  </a:lnTo>
                  <a:lnTo>
                    <a:pt x="36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108"/>
            <p:cNvSpPr/>
            <p:nvPr/>
          </p:nvSpPr>
          <p:spPr>
            <a:xfrm>
              <a:off x="1679550" y="921200"/>
              <a:ext cx="24175" cy="36625"/>
            </a:xfrm>
            <a:custGeom>
              <a:avLst/>
              <a:gdLst/>
              <a:ahLst/>
              <a:cxnLst/>
              <a:rect l="l" t="t" r="r" b="b"/>
              <a:pathLst>
                <a:path w="967" h="1465" extrusionOk="0">
                  <a:moveTo>
                    <a:pt x="344" y="0"/>
                  </a:moveTo>
                  <a:lnTo>
                    <a:pt x="1" y="165"/>
                  </a:lnTo>
                  <a:lnTo>
                    <a:pt x="624" y="1465"/>
                  </a:lnTo>
                  <a:lnTo>
                    <a:pt x="967" y="1301"/>
                  </a:lnTo>
                  <a:lnTo>
                    <a:pt x="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08"/>
            <p:cNvSpPr/>
            <p:nvPr/>
          </p:nvSpPr>
          <p:spPr>
            <a:xfrm>
              <a:off x="1689400" y="983700"/>
              <a:ext cx="105400" cy="75450"/>
            </a:xfrm>
            <a:custGeom>
              <a:avLst/>
              <a:gdLst/>
              <a:ahLst/>
              <a:cxnLst/>
              <a:rect l="l" t="t" r="r" b="b"/>
              <a:pathLst>
                <a:path w="4216" h="3018" extrusionOk="0">
                  <a:moveTo>
                    <a:pt x="2872" y="469"/>
                  </a:moveTo>
                  <a:cubicBezTo>
                    <a:pt x="3166" y="469"/>
                    <a:pt x="3373" y="576"/>
                    <a:pt x="3476" y="772"/>
                  </a:cubicBezTo>
                  <a:cubicBezTo>
                    <a:pt x="3728" y="1241"/>
                    <a:pt x="3297" y="1737"/>
                    <a:pt x="2475" y="2174"/>
                  </a:cubicBezTo>
                  <a:cubicBezTo>
                    <a:pt x="2017" y="2418"/>
                    <a:pt x="1616" y="2550"/>
                    <a:pt x="1305" y="2550"/>
                  </a:cubicBezTo>
                  <a:cubicBezTo>
                    <a:pt x="1033" y="2550"/>
                    <a:pt x="828" y="2449"/>
                    <a:pt x="715" y="2233"/>
                  </a:cubicBezTo>
                  <a:cubicBezTo>
                    <a:pt x="496" y="1821"/>
                    <a:pt x="846" y="1289"/>
                    <a:pt x="1717" y="826"/>
                  </a:cubicBezTo>
                  <a:cubicBezTo>
                    <a:pt x="2179" y="581"/>
                    <a:pt x="2571" y="469"/>
                    <a:pt x="2872" y="469"/>
                  </a:cubicBezTo>
                  <a:close/>
                  <a:moveTo>
                    <a:pt x="2756" y="0"/>
                  </a:moveTo>
                  <a:cubicBezTo>
                    <a:pt x="2389" y="0"/>
                    <a:pt x="1959" y="118"/>
                    <a:pt x="1483" y="371"/>
                  </a:cubicBezTo>
                  <a:cubicBezTo>
                    <a:pt x="380" y="969"/>
                    <a:pt x="0" y="1737"/>
                    <a:pt x="350" y="2393"/>
                  </a:cubicBezTo>
                  <a:cubicBezTo>
                    <a:pt x="570" y="2806"/>
                    <a:pt x="933" y="3017"/>
                    <a:pt x="1409" y="3017"/>
                  </a:cubicBezTo>
                  <a:cubicBezTo>
                    <a:pt x="1785" y="3017"/>
                    <a:pt x="2231" y="2886"/>
                    <a:pt x="2733" y="2619"/>
                  </a:cubicBezTo>
                  <a:cubicBezTo>
                    <a:pt x="3800" y="2054"/>
                    <a:pt x="4216" y="1318"/>
                    <a:pt x="3840" y="611"/>
                  </a:cubicBezTo>
                  <a:cubicBezTo>
                    <a:pt x="3633" y="218"/>
                    <a:pt x="3254" y="0"/>
                    <a:pt x="2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08"/>
            <p:cNvSpPr/>
            <p:nvPr/>
          </p:nvSpPr>
          <p:spPr>
            <a:xfrm>
              <a:off x="1740050" y="1110100"/>
              <a:ext cx="21075" cy="17950"/>
            </a:xfrm>
            <a:custGeom>
              <a:avLst/>
              <a:gdLst/>
              <a:ahLst/>
              <a:cxnLst/>
              <a:rect l="l" t="t" r="r" b="b"/>
              <a:pathLst>
                <a:path w="843" h="718" extrusionOk="0">
                  <a:moveTo>
                    <a:pt x="447" y="1"/>
                  </a:moveTo>
                  <a:cubicBezTo>
                    <a:pt x="382" y="1"/>
                    <a:pt x="314" y="19"/>
                    <a:pt x="248" y="58"/>
                  </a:cubicBezTo>
                  <a:cubicBezTo>
                    <a:pt x="66" y="164"/>
                    <a:pt x="0" y="364"/>
                    <a:pt x="102" y="539"/>
                  </a:cubicBezTo>
                  <a:cubicBezTo>
                    <a:pt x="170" y="659"/>
                    <a:pt x="276" y="718"/>
                    <a:pt x="391" y="718"/>
                  </a:cubicBezTo>
                  <a:cubicBezTo>
                    <a:pt x="458" y="718"/>
                    <a:pt x="527" y="698"/>
                    <a:pt x="594" y="659"/>
                  </a:cubicBezTo>
                  <a:cubicBezTo>
                    <a:pt x="784" y="550"/>
                    <a:pt x="842" y="353"/>
                    <a:pt x="740" y="175"/>
                  </a:cubicBezTo>
                  <a:cubicBezTo>
                    <a:pt x="674" y="62"/>
                    <a:pt x="565" y="1"/>
                    <a:pt x="4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08"/>
            <p:cNvSpPr/>
            <p:nvPr/>
          </p:nvSpPr>
          <p:spPr>
            <a:xfrm>
              <a:off x="1776200" y="1133125"/>
              <a:ext cx="106125" cy="74100"/>
            </a:xfrm>
            <a:custGeom>
              <a:avLst/>
              <a:gdLst/>
              <a:ahLst/>
              <a:cxnLst/>
              <a:rect l="l" t="t" r="r" b="b"/>
              <a:pathLst>
                <a:path w="4245" h="2964" extrusionOk="0">
                  <a:moveTo>
                    <a:pt x="2880" y="451"/>
                  </a:moveTo>
                  <a:cubicBezTo>
                    <a:pt x="3128" y="451"/>
                    <a:pt x="3346" y="560"/>
                    <a:pt x="3479" y="773"/>
                  </a:cubicBezTo>
                  <a:cubicBezTo>
                    <a:pt x="3763" y="1225"/>
                    <a:pt x="3472" y="1694"/>
                    <a:pt x="2926" y="2041"/>
                  </a:cubicBezTo>
                  <a:cubicBezTo>
                    <a:pt x="2857" y="2084"/>
                    <a:pt x="2798" y="2099"/>
                    <a:pt x="2744" y="2099"/>
                  </a:cubicBezTo>
                  <a:cubicBezTo>
                    <a:pt x="2738" y="2099"/>
                    <a:pt x="2731" y="2099"/>
                    <a:pt x="2725" y="2099"/>
                  </a:cubicBezTo>
                  <a:cubicBezTo>
                    <a:pt x="2468" y="2099"/>
                    <a:pt x="2190" y="1964"/>
                    <a:pt x="2011" y="1680"/>
                  </a:cubicBezTo>
                  <a:cubicBezTo>
                    <a:pt x="1774" y="1305"/>
                    <a:pt x="1902" y="886"/>
                    <a:pt x="2299" y="635"/>
                  </a:cubicBezTo>
                  <a:cubicBezTo>
                    <a:pt x="2494" y="512"/>
                    <a:pt x="2695" y="451"/>
                    <a:pt x="2880" y="451"/>
                  </a:cubicBezTo>
                  <a:close/>
                  <a:moveTo>
                    <a:pt x="2755" y="1"/>
                  </a:moveTo>
                  <a:cubicBezTo>
                    <a:pt x="2496" y="1"/>
                    <a:pt x="2233" y="76"/>
                    <a:pt x="2001" y="223"/>
                  </a:cubicBezTo>
                  <a:cubicBezTo>
                    <a:pt x="1454" y="569"/>
                    <a:pt x="1254" y="1214"/>
                    <a:pt x="1618" y="1790"/>
                  </a:cubicBezTo>
                  <a:cubicBezTo>
                    <a:pt x="1818" y="2110"/>
                    <a:pt x="2110" y="2285"/>
                    <a:pt x="2438" y="2325"/>
                  </a:cubicBezTo>
                  <a:lnTo>
                    <a:pt x="2448" y="2340"/>
                  </a:lnTo>
                  <a:cubicBezTo>
                    <a:pt x="2184" y="2455"/>
                    <a:pt x="1936" y="2507"/>
                    <a:pt x="1707" y="2507"/>
                  </a:cubicBezTo>
                  <a:cubicBezTo>
                    <a:pt x="1574" y="2507"/>
                    <a:pt x="1447" y="2489"/>
                    <a:pt x="1327" y="2456"/>
                  </a:cubicBezTo>
                  <a:cubicBezTo>
                    <a:pt x="1039" y="2383"/>
                    <a:pt x="787" y="2212"/>
                    <a:pt x="594" y="1983"/>
                  </a:cubicBezTo>
                  <a:cubicBezTo>
                    <a:pt x="485" y="1844"/>
                    <a:pt x="409" y="1742"/>
                    <a:pt x="358" y="1640"/>
                  </a:cubicBezTo>
                  <a:lnTo>
                    <a:pt x="0" y="1866"/>
                  </a:lnTo>
                  <a:cubicBezTo>
                    <a:pt x="62" y="1972"/>
                    <a:pt x="153" y="2106"/>
                    <a:pt x="281" y="2249"/>
                  </a:cubicBezTo>
                  <a:cubicBezTo>
                    <a:pt x="536" y="2569"/>
                    <a:pt x="900" y="2817"/>
                    <a:pt x="1298" y="2911"/>
                  </a:cubicBezTo>
                  <a:cubicBezTo>
                    <a:pt x="1437" y="2945"/>
                    <a:pt x="1587" y="2963"/>
                    <a:pt x="1746" y="2963"/>
                  </a:cubicBezTo>
                  <a:cubicBezTo>
                    <a:pt x="2162" y="2963"/>
                    <a:pt x="2639" y="2835"/>
                    <a:pt x="3148" y="2511"/>
                  </a:cubicBezTo>
                  <a:cubicBezTo>
                    <a:pt x="3968" y="1993"/>
                    <a:pt x="4244" y="1254"/>
                    <a:pt x="3829" y="598"/>
                  </a:cubicBezTo>
                  <a:cubicBezTo>
                    <a:pt x="3576" y="194"/>
                    <a:pt x="3171" y="1"/>
                    <a:pt x="27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08"/>
            <p:cNvSpPr/>
            <p:nvPr/>
          </p:nvSpPr>
          <p:spPr>
            <a:xfrm>
              <a:off x="1837850" y="1222200"/>
              <a:ext cx="106975" cy="81275"/>
            </a:xfrm>
            <a:custGeom>
              <a:avLst/>
              <a:gdLst/>
              <a:ahLst/>
              <a:cxnLst/>
              <a:rect l="l" t="t" r="r" b="b"/>
              <a:pathLst>
                <a:path w="4279" h="3251" extrusionOk="0">
                  <a:moveTo>
                    <a:pt x="3239" y="1"/>
                  </a:moveTo>
                  <a:lnTo>
                    <a:pt x="1608" y="842"/>
                  </a:lnTo>
                  <a:cubicBezTo>
                    <a:pt x="1702" y="948"/>
                    <a:pt x="1819" y="1072"/>
                    <a:pt x="1939" y="1250"/>
                  </a:cubicBezTo>
                  <a:cubicBezTo>
                    <a:pt x="2376" y="1874"/>
                    <a:pt x="2274" y="2340"/>
                    <a:pt x="1877" y="2624"/>
                  </a:cubicBezTo>
                  <a:cubicBezTo>
                    <a:pt x="1730" y="2727"/>
                    <a:pt x="1573" y="2774"/>
                    <a:pt x="1419" y="2774"/>
                  </a:cubicBezTo>
                  <a:cubicBezTo>
                    <a:pt x="1138" y="2774"/>
                    <a:pt x="868" y="2618"/>
                    <a:pt x="690" y="2361"/>
                  </a:cubicBezTo>
                  <a:cubicBezTo>
                    <a:pt x="493" y="2077"/>
                    <a:pt x="409" y="1756"/>
                    <a:pt x="394" y="1575"/>
                  </a:cubicBezTo>
                  <a:lnTo>
                    <a:pt x="1" y="1694"/>
                  </a:lnTo>
                  <a:cubicBezTo>
                    <a:pt x="8" y="1909"/>
                    <a:pt x="114" y="2263"/>
                    <a:pt x="351" y="2602"/>
                  </a:cubicBezTo>
                  <a:cubicBezTo>
                    <a:pt x="650" y="3027"/>
                    <a:pt x="1075" y="3251"/>
                    <a:pt x="1501" y="3251"/>
                  </a:cubicBezTo>
                  <a:cubicBezTo>
                    <a:pt x="1750" y="3251"/>
                    <a:pt x="1999" y="3174"/>
                    <a:pt x="2223" y="3017"/>
                  </a:cubicBezTo>
                  <a:cubicBezTo>
                    <a:pt x="2613" y="2744"/>
                    <a:pt x="2740" y="2354"/>
                    <a:pt x="2711" y="2015"/>
                  </a:cubicBezTo>
                  <a:cubicBezTo>
                    <a:pt x="2693" y="1742"/>
                    <a:pt x="2577" y="1469"/>
                    <a:pt x="2409" y="1228"/>
                  </a:cubicBezTo>
                  <a:cubicBezTo>
                    <a:pt x="2329" y="1112"/>
                    <a:pt x="2274" y="1053"/>
                    <a:pt x="2212" y="988"/>
                  </a:cubicBezTo>
                  <a:lnTo>
                    <a:pt x="3094" y="551"/>
                  </a:lnTo>
                  <a:lnTo>
                    <a:pt x="3925" y="1735"/>
                  </a:lnTo>
                  <a:lnTo>
                    <a:pt x="4278" y="1487"/>
                  </a:lnTo>
                  <a:lnTo>
                    <a:pt x="32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108"/>
            <p:cNvSpPr/>
            <p:nvPr/>
          </p:nvSpPr>
          <p:spPr>
            <a:xfrm>
              <a:off x="1891400" y="1325025"/>
              <a:ext cx="114800" cy="39550"/>
            </a:xfrm>
            <a:custGeom>
              <a:avLst/>
              <a:gdLst/>
              <a:ahLst/>
              <a:cxnLst/>
              <a:rect l="l" t="t" r="r" b="b"/>
              <a:pathLst>
                <a:path w="4592" h="1582" extrusionOk="0">
                  <a:moveTo>
                    <a:pt x="4351" y="1"/>
                  </a:moveTo>
                  <a:lnTo>
                    <a:pt x="1" y="1272"/>
                  </a:lnTo>
                  <a:lnTo>
                    <a:pt x="238" y="1581"/>
                  </a:lnTo>
                  <a:lnTo>
                    <a:pt x="4591" y="314"/>
                  </a:lnTo>
                  <a:lnTo>
                    <a:pt x="43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108"/>
            <p:cNvSpPr/>
            <p:nvPr/>
          </p:nvSpPr>
          <p:spPr>
            <a:xfrm>
              <a:off x="1945050" y="1390225"/>
              <a:ext cx="113775" cy="43325"/>
            </a:xfrm>
            <a:custGeom>
              <a:avLst/>
              <a:gdLst/>
              <a:ahLst/>
              <a:cxnLst/>
              <a:rect l="l" t="t" r="r" b="b"/>
              <a:pathLst>
                <a:path w="4551" h="1733" extrusionOk="0">
                  <a:moveTo>
                    <a:pt x="4300" y="1"/>
                  </a:moveTo>
                  <a:lnTo>
                    <a:pt x="1" y="1429"/>
                  </a:lnTo>
                  <a:lnTo>
                    <a:pt x="249" y="1732"/>
                  </a:lnTo>
                  <a:lnTo>
                    <a:pt x="4551" y="307"/>
                  </a:lnTo>
                  <a:lnTo>
                    <a:pt x="43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08"/>
            <p:cNvSpPr/>
            <p:nvPr/>
          </p:nvSpPr>
          <p:spPr>
            <a:xfrm>
              <a:off x="2012825" y="1439525"/>
              <a:ext cx="105575" cy="86100"/>
            </a:xfrm>
            <a:custGeom>
              <a:avLst/>
              <a:gdLst/>
              <a:ahLst/>
              <a:cxnLst/>
              <a:rect l="l" t="t" r="r" b="b"/>
              <a:pathLst>
                <a:path w="4223" h="3444" extrusionOk="0">
                  <a:moveTo>
                    <a:pt x="3010" y="0"/>
                  </a:moveTo>
                  <a:lnTo>
                    <a:pt x="1490" y="1031"/>
                  </a:lnTo>
                  <a:cubicBezTo>
                    <a:pt x="1596" y="1126"/>
                    <a:pt x="1727" y="1235"/>
                    <a:pt x="1873" y="1395"/>
                  </a:cubicBezTo>
                  <a:cubicBezTo>
                    <a:pt x="2379" y="1960"/>
                    <a:pt x="2335" y="2437"/>
                    <a:pt x="1975" y="2769"/>
                  </a:cubicBezTo>
                  <a:cubicBezTo>
                    <a:pt x="1815" y="2912"/>
                    <a:pt x="1631" y="2977"/>
                    <a:pt x="1447" y="2977"/>
                  </a:cubicBezTo>
                  <a:cubicBezTo>
                    <a:pt x="1197" y="2977"/>
                    <a:pt x="949" y="2857"/>
                    <a:pt x="762" y="2649"/>
                  </a:cubicBezTo>
                  <a:cubicBezTo>
                    <a:pt x="533" y="2394"/>
                    <a:pt x="412" y="2084"/>
                    <a:pt x="375" y="1906"/>
                  </a:cubicBezTo>
                  <a:lnTo>
                    <a:pt x="0" y="2069"/>
                  </a:lnTo>
                  <a:cubicBezTo>
                    <a:pt x="33" y="2284"/>
                    <a:pt x="178" y="2619"/>
                    <a:pt x="456" y="2929"/>
                  </a:cubicBezTo>
                  <a:cubicBezTo>
                    <a:pt x="763" y="3271"/>
                    <a:pt x="1149" y="3444"/>
                    <a:pt x="1527" y="3444"/>
                  </a:cubicBezTo>
                  <a:cubicBezTo>
                    <a:pt x="1826" y="3444"/>
                    <a:pt x="2120" y="3336"/>
                    <a:pt x="2364" y="3118"/>
                  </a:cubicBezTo>
                  <a:cubicBezTo>
                    <a:pt x="2722" y="2798"/>
                    <a:pt x="2798" y="2397"/>
                    <a:pt x="2729" y="2062"/>
                  </a:cubicBezTo>
                  <a:cubicBezTo>
                    <a:pt x="2675" y="1796"/>
                    <a:pt x="2529" y="1538"/>
                    <a:pt x="2335" y="1319"/>
                  </a:cubicBezTo>
                  <a:cubicBezTo>
                    <a:pt x="2241" y="1213"/>
                    <a:pt x="2179" y="1162"/>
                    <a:pt x="2110" y="1104"/>
                  </a:cubicBezTo>
                  <a:lnTo>
                    <a:pt x="2933" y="561"/>
                  </a:lnTo>
                  <a:lnTo>
                    <a:pt x="3899" y="1640"/>
                  </a:lnTo>
                  <a:lnTo>
                    <a:pt x="4222" y="1351"/>
                  </a:lnTo>
                  <a:lnTo>
                    <a:pt x="30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08"/>
            <p:cNvSpPr/>
            <p:nvPr/>
          </p:nvSpPr>
          <p:spPr>
            <a:xfrm>
              <a:off x="2093050" y="1524300"/>
              <a:ext cx="98025" cy="84925"/>
            </a:xfrm>
            <a:custGeom>
              <a:avLst/>
              <a:gdLst/>
              <a:ahLst/>
              <a:cxnLst/>
              <a:rect l="l" t="t" r="r" b="b"/>
              <a:pathLst>
                <a:path w="3921" h="3397" extrusionOk="0">
                  <a:moveTo>
                    <a:pt x="2657" y="435"/>
                  </a:moveTo>
                  <a:cubicBezTo>
                    <a:pt x="2819" y="435"/>
                    <a:pt x="2955" y="490"/>
                    <a:pt x="3057" y="595"/>
                  </a:cubicBezTo>
                  <a:cubicBezTo>
                    <a:pt x="3429" y="973"/>
                    <a:pt x="3160" y="1575"/>
                    <a:pt x="2496" y="2227"/>
                  </a:cubicBezTo>
                  <a:cubicBezTo>
                    <a:pt x="2022" y="2694"/>
                    <a:pt x="1586" y="2957"/>
                    <a:pt x="1240" y="2957"/>
                  </a:cubicBezTo>
                  <a:cubicBezTo>
                    <a:pt x="1080" y="2957"/>
                    <a:pt x="940" y="2901"/>
                    <a:pt x="824" y="2784"/>
                  </a:cubicBezTo>
                  <a:cubicBezTo>
                    <a:pt x="496" y="2449"/>
                    <a:pt x="685" y="1841"/>
                    <a:pt x="1389" y="1152"/>
                  </a:cubicBezTo>
                  <a:cubicBezTo>
                    <a:pt x="1881" y="664"/>
                    <a:pt x="2324" y="435"/>
                    <a:pt x="2657" y="435"/>
                  </a:cubicBezTo>
                  <a:close/>
                  <a:moveTo>
                    <a:pt x="2556" y="0"/>
                  </a:moveTo>
                  <a:cubicBezTo>
                    <a:pt x="2101" y="0"/>
                    <a:pt x="1571" y="250"/>
                    <a:pt x="1032" y="780"/>
                  </a:cubicBezTo>
                  <a:cubicBezTo>
                    <a:pt x="147" y="1669"/>
                    <a:pt x="1" y="2511"/>
                    <a:pt x="522" y="3039"/>
                  </a:cubicBezTo>
                  <a:cubicBezTo>
                    <a:pt x="756" y="3278"/>
                    <a:pt x="1029" y="3396"/>
                    <a:pt x="1332" y="3396"/>
                  </a:cubicBezTo>
                  <a:cubicBezTo>
                    <a:pt x="1791" y="3396"/>
                    <a:pt x="2317" y="3122"/>
                    <a:pt x="2871" y="2577"/>
                  </a:cubicBezTo>
                  <a:cubicBezTo>
                    <a:pt x="3732" y="1731"/>
                    <a:pt x="3920" y="908"/>
                    <a:pt x="3360" y="339"/>
                  </a:cubicBezTo>
                  <a:cubicBezTo>
                    <a:pt x="3141" y="116"/>
                    <a:pt x="2866" y="0"/>
                    <a:pt x="25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08"/>
            <p:cNvSpPr/>
            <p:nvPr/>
          </p:nvSpPr>
          <p:spPr>
            <a:xfrm>
              <a:off x="2167550" y="1590975"/>
              <a:ext cx="135825" cy="135650"/>
            </a:xfrm>
            <a:custGeom>
              <a:avLst/>
              <a:gdLst/>
              <a:ahLst/>
              <a:cxnLst/>
              <a:rect l="l" t="t" r="r" b="b"/>
              <a:pathLst>
                <a:path w="5433" h="5426" extrusionOk="0">
                  <a:moveTo>
                    <a:pt x="2846" y="1"/>
                  </a:moveTo>
                  <a:lnTo>
                    <a:pt x="0" y="2725"/>
                  </a:lnTo>
                  <a:lnTo>
                    <a:pt x="358" y="3053"/>
                  </a:lnTo>
                  <a:lnTo>
                    <a:pt x="1567" y="1877"/>
                  </a:lnTo>
                  <a:cubicBezTo>
                    <a:pt x="1990" y="1462"/>
                    <a:pt x="2457" y="995"/>
                    <a:pt x="2795" y="638"/>
                  </a:cubicBezTo>
                  <a:lnTo>
                    <a:pt x="2803" y="649"/>
                  </a:lnTo>
                  <a:cubicBezTo>
                    <a:pt x="2569" y="1068"/>
                    <a:pt x="2347" y="1549"/>
                    <a:pt x="2110" y="2084"/>
                  </a:cubicBezTo>
                  <a:lnTo>
                    <a:pt x="1323" y="3899"/>
                  </a:lnTo>
                  <a:lnTo>
                    <a:pt x="1608" y="4157"/>
                  </a:lnTo>
                  <a:lnTo>
                    <a:pt x="3403" y="3210"/>
                  </a:lnTo>
                  <a:cubicBezTo>
                    <a:pt x="3918" y="2944"/>
                    <a:pt x="4365" y="2689"/>
                    <a:pt x="4774" y="2438"/>
                  </a:cubicBezTo>
                  <a:lnTo>
                    <a:pt x="4788" y="2452"/>
                  </a:lnTo>
                  <a:cubicBezTo>
                    <a:pt x="4453" y="2809"/>
                    <a:pt x="4037" y="3323"/>
                    <a:pt x="3691" y="3746"/>
                  </a:cubicBezTo>
                  <a:lnTo>
                    <a:pt x="2602" y="5090"/>
                  </a:lnTo>
                  <a:lnTo>
                    <a:pt x="2970" y="5425"/>
                  </a:lnTo>
                  <a:lnTo>
                    <a:pt x="5433" y="2350"/>
                  </a:lnTo>
                  <a:lnTo>
                    <a:pt x="4952" y="1913"/>
                  </a:lnTo>
                  <a:lnTo>
                    <a:pt x="3156" y="2853"/>
                  </a:lnTo>
                  <a:cubicBezTo>
                    <a:pt x="2693" y="3101"/>
                    <a:pt x="2300" y="3327"/>
                    <a:pt x="1961" y="3552"/>
                  </a:cubicBezTo>
                  <a:lnTo>
                    <a:pt x="1946" y="3542"/>
                  </a:lnTo>
                  <a:cubicBezTo>
                    <a:pt x="2147" y="3174"/>
                    <a:pt x="2339" y="2762"/>
                    <a:pt x="2544" y="2296"/>
                  </a:cubicBezTo>
                  <a:lnTo>
                    <a:pt x="3323" y="438"/>
                  </a:lnTo>
                  <a:lnTo>
                    <a:pt x="28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08"/>
            <p:cNvSpPr/>
            <p:nvPr/>
          </p:nvSpPr>
          <p:spPr>
            <a:xfrm>
              <a:off x="2284500" y="1690350"/>
              <a:ext cx="134900" cy="135175"/>
            </a:xfrm>
            <a:custGeom>
              <a:avLst/>
              <a:gdLst/>
              <a:ahLst/>
              <a:cxnLst/>
              <a:rect l="l" t="t" r="r" b="b"/>
              <a:pathLst>
                <a:path w="5396" h="5407" extrusionOk="0">
                  <a:moveTo>
                    <a:pt x="2663" y="1"/>
                  </a:moveTo>
                  <a:lnTo>
                    <a:pt x="0" y="2903"/>
                  </a:lnTo>
                  <a:lnTo>
                    <a:pt x="380" y="3206"/>
                  </a:lnTo>
                  <a:lnTo>
                    <a:pt x="1513" y="1953"/>
                  </a:lnTo>
                  <a:cubicBezTo>
                    <a:pt x="1906" y="1512"/>
                    <a:pt x="2339" y="1017"/>
                    <a:pt x="2653" y="641"/>
                  </a:cubicBezTo>
                  <a:lnTo>
                    <a:pt x="2663" y="648"/>
                  </a:lnTo>
                  <a:cubicBezTo>
                    <a:pt x="2460" y="1082"/>
                    <a:pt x="2266" y="1578"/>
                    <a:pt x="2066" y="2128"/>
                  </a:cubicBezTo>
                  <a:lnTo>
                    <a:pt x="1396" y="3986"/>
                  </a:lnTo>
                  <a:lnTo>
                    <a:pt x="1698" y="4226"/>
                  </a:lnTo>
                  <a:lnTo>
                    <a:pt x="3428" y="3166"/>
                  </a:lnTo>
                  <a:cubicBezTo>
                    <a:pt x="3924" y="2867"/>
                    <a:pt x="4358" y="2583"/>
                    <a:pt x="4748" y="2306"/>
                  </a:cubicBezTo>
                  <a:lnTo>
                    <a:pt x="4762" y="2318"/>
                  </a:lnTo>
                  <a:cubicBezTo>
                    <a:pt x="4452" y="2700"/>
                    <a:pt x="4070" y="3236"/>
                    <a:pt x="3749" y="3683"/>
                  </a:cubicBezTo>
                  <a:lnTo>
                    <a:pt x="2751" y="5097"/>
                  </a:lnTo>
                  <a:lnTo>
                    <a:pt x="3141" y="5407"/>
                  </a:lnTo>
                  <a:lnTo>
                    <a:pt x="5396" y="2175"/>
                  </a:lnTo>
                  <a:lnTo>
                    <a:pt x="4890" y="1775"/>
                  </a:lnTo>
                  <a:lnTo>
                    <a:pt x="3159" y="2824"/>
                  </a:lnTo>
                  <a:cubicBezTo>
                    <a:pt x="2711" y="3104"/>
                    <a:pt x="2336" y="3355"/>
                    <a:pt x="2008" y="3603"/>
                  </a:cubicBezTo>
                  <a:lnTo>
                    <a:pt x="1997" y="3592"/>
                  </a:lnTo>
                  <a:cubicBezTo>
                    <a:pt x="2172" y="3209"/>
                    <a:pt x="2336" y="2787"/>
                    <a:pt x="2510" y="2310"/>
                  </a:cubicBezTo>
                  <a:lnTo>
                    <a:pt x="3170" y="401"/>
                  </a:lnTo>
                  <a:lnTo>
                    <a:pt x="26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08"/>
            <p:cNvSpPr/>
            <p:nvPr/>
          </p:nvSpPr>
          <p:spPr>
            <a:xfrm>
              <a:off x="2465025" y="1816850"/>
              <a:ext cx="98550" cy="88825"/>
            </a:xfrm>
            <a:custGeom>
              <a:avLst/>
              <a:gdLst/>
              <a:ahLst/>
              <a:cxnLst/>
              <a:rect l="l" t="t" r="r" b="b"/>
              <a:pathLst>
                <a:path w="3942" h="3553" extrusionOk="0">
                  <a:moveTo>
                    <a:pt x="2183" y="0"/>
                  </a:moveTo>
                  <a:lnTo>
                    <a:pt x="0" y="3272"/>
                  </a:lnTo>
                  <a:lnTo>
                    <a:pt x="419" y="3553"/>
                  </a:lnTo>
                  <a:lnTo>
                    <a:pt x="1410" y="2073"/>
                  </a:lnTo>
                  <a:lnTo>
                    <a:pt x="2645" y="2901"/>
                  </a:lnTo>
                  <a:lnTo>
                    <a:pt x="2878" y="2551"/>
                  </a:lnTo>
                  <a:lnTo>
                    <a:pt x="1643" y="1724"/>
                  </a:lnTo>
                  <a:lnTo>
                    <a:pt x="2368" y="638"/>
                  </a:lnTo>
                  <a:lnTo>
                    <a:pt x="3705" y="1530"/>
                  </a:lnTo>
                  <a:lnTo>
                    <a:pt x="3942" y="1177"/>
                  </a:lnTo>
                  <a:lnTo>
                    <a:pt x="21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08"/>
            <p:cNvSpPr/>
            <p:nvPr/>
          </p:nvSpPr>
          <p:spPr>
            <a:xfrm>
              <a:off x="2568300" y="1916400"/>
              <a:ext cx="35625" cy="26875"/>
            </a:xfrm>
            <a:custGeom>
              <a:avLst/>
              <a:gdLst/>
              <a:ahLst/>
              <a:cxnLst/>
              <a:rect l="l" t="t" r="r" b="b"/>
              <a:pathLst>
                <a:path w="1425" h="1075" extrusionOk="0">
                  <a:moveTo>
                    <a:pt x="197" y="0"/>
                  </a:moveTo>
                  <a:lnTo>
                    <a:pt x="1" y="324"/>
                  </a:lnTo>
                  <a:lnTo>
                    <a:pt x="1228" y="1075"/>
                  </a:lnTo>
                  <a:lnTo>
                    <a:pt x="1425" y="755"/>
                  </a:lnTo>
                  <a:lnTo>
                    <a:pt x="1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08"/>
            <p:cNvSpPr/>
            <p:nvPr/>
          </p:nvSpPr>
          <p:spPr>
            <a:xfrm>
              <a:off x="2629500" y="1925150"/>
              <a:ext cx="86550" cy="92475"/>
            </a:xfrm>
            <a:custGeom>
              <a:avLst/>
              <a:gdLst/>
              <a:ahLst/>
              <a:cxnLst/>
              <a:rect l="l" t="t" r="r" b="b"/>
              <a:pathLst>
                <a:path w="3462" h="3699" extrusionOk="0">
                  <a:moveTo>
                    <a:pt x="2238" y="411"/>
                  </a:moveTo>
                  <a:cubicBezTo>
                    <a:pt x="2328" y="411"/>
                    <a:pt x="2414" y="433"/>
                    <a:pt x="2493" y="477"/>
                  </a:cubicBezTo>
                  <a:cubicBezTo>
                    <a:pt x="2955" y="736"/>
                    <a:pt x="2868" y="1388"/>
                    <a:pt x="2412" y="2204"/>
                  </a:cubicBezTo>
                  <a:cubicBezTo>
                    <a:pt x="2036" y="2882"/>
                    <a:pt x="1628" y="3281"/>
                    <a:pt x="1245" y="3281"/>
                  </a:cubicBezTo>
                  <a:cubicBezTo>
                    <a:pt x="1150" y="3281"/>
                    <a:pt x="1057" y="3257"/>
                    <a:pt x="966" y="3206"/>
                  </a:cubicBezTo>
                  <a:cubicBezTo>
                    <a:pt x="558" y="2980"/>
                    <a:pt x="566" y="2342"/>
                    <a:pt x="1046" y="1483"/>
                  </a:cubicBezTo>
                  <a:cubicBezTo>
                    <a:pt x="1448" y="761"/>
                    <a:pt x="1880" y="411"/>
                    <a:pt x="2238" y="411"/>
                  </a:cubicBezTo>
                  <a:close/>
                  <a:moveTo>
                    <a:pt x="2166" y="0"/>
                  </a:moveTo>
                  <a:cubicBezTo>
                    <a:pt x="1627" y="0"/>
                    <a:pt x="1057" y="404"/>
                    <a:pt x="598" y="1227"/>
                  </a:cubicBezTo>
                  <a:cubicBezTo>
                    <a:pt x="1" y="2328"/>
                    <a:pt x="99" y="3181"/>
                    <a:pt x="747" y="3541"/>
                  </a:cubicBezTo>
                  <a:cubicBezTo>
                    <a:pt x="938" y="3646"/>
                    <a:pt x="1130" y="3699"/>
                    <a:pt x="1320" y="3699"/>
                  </a:cubicBezTo>
                  <a:cubicBezTo>
                    <a:pt x="1868" y="3699"/>
                    <a:pt x="2407" y="3269"/>
                    <a:pt x="2875" y="2434"/>
                  </a:cubicBezTo>
                  <a:cubicBezTo>
                    <a:pt x="3461" y="1377"/>
                    <a:pt x="3411" y="532"/>
                    <a:pt x="2711" y="146"/>
                  </a:cubicBezTo>
                  <a:cubicBezTo>
                    <a:pt x="2537" y="49"/>
                    <a:pt x="2354" y="0"/>
                    <a:pt x="2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08"/>
            <p:cNvSpPr/>
            <p:nvPr/>
          </p:nvSpPr>
          <p:spPr>
            <a:xfrm>
              <a:off x="2723225" y="2039400"/>
              <a:ext cx="20325" cy="18425"/>
            </a:xfrm>
            <a:custGeom>
              <a:avLst/>
              <a:gdLst/>
              <a:ahLst/>
              <a:cxnLst/>
              <a:rect l="l" t="t" r="r" b="b"/>
              <a:pathLst>
                <a:path w="813" h="737" extrusionOk="0">
                  <a:moveTo>
                    <a:pt x="411" y="0"/>
                  </a:moveTo>
                  <a:cubicBezTo>
                    <a:pt x="283" y="0"/>
                    <a:pt x="164" y="75"/>
                    <a:pt x="95" y="210"/>
                  </a:cubicBezTo>
                  <a:cubicBezTo>
                    <a:pt x="0" y="400"/>
                    <a:pt x="55" y="600"/>
                    <a:pt x="237" y="694"/>
                  </a:cubicBezTo>
                  <a:cubicBezTo>
                    <a:pt x="294" y="723"/>
                    <a:pt x="350" y="737"/>
                    <a:pt x="404" y="737"/>
                  </a:cubicBezTo>
                  <a:cubicBezTo>
                    <a:pt x="533" y="737"/>
                    <a:pt x="648" y="658"/>
                    <a:pt x="714" y="526"/>
                  </a:cubicBezTo>
                  <a:cubicBezTo>
                    <a:pt x="812" y="334"/>
                    <a:pt x="758" y="133"/>
                    <a:pt x="576" y="42"/>
                  </a:cubicBezTo>
                  <a:cubicBezTo>
                    <a:pt x="522" y="14"/>
                    <a:pt x="465" y="0"/>
                    <a:pt x="4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08"/>
            <p:cNvSpPr/>
            <p:nvPr/>
          </p:nvSpPr>
          <p:spPr>
            <a:xfrm>
              <a:off x="2787775" y="2003775"/>
              <a:ext cx="85025" cy="88550"/>
            </a:xfrm>
            <a:custGeom>
              <a:avLst/>
              <a:gdLst/>
              <a:ahLst/>
              <a:cxnLst/>
              <a:rect l="l" t="t" r="r" b="b"/>
              <a:pathLst>
                <a:path w="3401" h="3542" extrusionOk="0">
                  <a:moveTo>
                    <a:pt x="2040" y="398"/>
                  </a:moveTo>
                  <a:cubicBezTo>
                    <a:pt x="2136" y="398"/>
                    <a:pt x="2232" y="419"/>
                    <a:pt x="2326" y="461"/>
                  </a:cubicBezTo>
                  <a:cubicBezTo>
                    <a:pt x="2814" y="688"/>
                    <a:pt x="2821" y="1238"/>
                    <a:pt x="2551" y="1825"/>
                  </a:cubicBezTo>
                  <a:cubicBezTo>
                    <a:pt x="2515" y="1901"/>
                    <a:pt x="2475" y="1944"/>
                    <a:pt x="2432" y="1973"/>
                  </a:cubicBezTo>
                  <a:cubicBezTo>
                    <a:pt x="2306" y="2061"/>
                    <a:pt x="2150" y="2112"/>
                    <a:pt x="1980" y="2112"/>
                  </a:cubicBezTo>
                  <a:cubicBezTo>
                    <a:pt x="1854" y="2112"/>
                    <a:pt x="1720" y="2083"/>
                    <a:pt x="1586" y="2021"/>
                  </a:cubicBezTo>
                  <a:cubicBezTo>
                    <a:pt x="1181" y="1835"/>
                    <a:pt x="1061" y="1413"/>
                    <a:pt x="1262" y="986"/>
                  </a:cubicBezTo>
                  <a:cubicBezTo>
                    <a:pt x="1434" y="613"/>
                    <a:pt x="1732" y="398"/>
                    <a:pt x="2040" y="398"/>
                  </a:cubicBezTo>
                  <a:close/>
                  <a:moveTo>
                    <a:pt x="1983" y="1"/>
                  </a:moveTo>
                  <a:cubicBezTo>
                    <a:pt x="1472" y="1"/>
                    <a:pt x="1009" y="320"/>
                    <a:pt x="784" y="804"/>
                  </a:cubicBezTo>
                  <a:cubicBezTo>
                    <a:pt x="515" y="1391"/>
                    <a:pt x="697" y="2043"/>
                    <a:pt x="1317" y="2327"/>
                  </a:cubicBezTo>
                  <a:cubicBezTo>
                    <a:pt x="1485" y="2406"/>
                    <a:pt x="1654" y="2444"/>
                    <a:pt x="1816" y="2444"/>
                  </a:cubicBezTo>
                  <a:cubicBezTo>
                    <a:pt x="1983" y="2444"/>
                    <a:pt x="2145" y="2404"/>
                    <a:pt x="2296" y="2331"/>
                  </a:cubicBezTo>
                  <a:lnTo>
                    <a:pt x="2314" y="2338"/>
                  </a:lnTo>
                  <a:cubicBezTo>
                    <a:pt x="2060" y="2716"/>
                    <a:pt x="1757" y="2943"/>
                    <a:pt x="1433" y="3044"/>
                  </a:cubicBezTo>
                  <a:cubicBezTo>
                    <a:pt x="1296" y="3091"/>
                    <a:pt x="1152" y="3113"/>
                    <a:pt x="1008" y="3113"/>
                  </a:cubicBezTo>
                  <a:cubicBezTo>
                    <a:pt x="857" y="3113"/>
                    <a:pt x="706" y="3089"/>
                    <a:pt x="559" y="3044"/>
                  </a:cubicBezTo>
                  <a:cubicBezTo>
                    <a:pt x="394" y="2987"/>
                    <a:pt x="271" y="2943"/>
                    <a:pt x="176" y="2888"/>
                  </a:cubicBezTo>
                  <a:lnTo>
                    <a:pt x="1" y="3271"/>
                  </a:lnTo>
                  <a:cubicBezTo>
                    <a:pt x="107" y="3325"/>
                    <a:pt x="260" y="3387"/>
                    <a:pt x="442" y="3442"/>
                  </a:cubicBezTo>
                  <a:cubicBezTo>
                    <a:pt x="641" y="3507"/>
                    <a:pt x="852" y="3542"/>
                    <a:pt x="1063" y="3542"/>
                  </a:cubicBezTo>
                  <a:cubicBezTo>
                    <a:pt x="1265" y="3542"/>
                    <a:pt x="1466" y="3510"/>
                    <a:pt x="1655" y="3442"/>
                  </a:cubicBezTo>
                  <a:cubicBezTo>
                    <a:pt x="2147" y="3271"/>
                    <a:pt x="2646" y="2859"/>
                    <a:pt x="2995" y="2101"/>
                  </a:cubicBezTo>
                  <a:cubicBezTo>
                    <a:pt x="3400" y="1223"/>
                    <a:pt x="3232" y="451"/>
                    <a:pt x="2526" y="123"/>
                  </a:cubicBezTo>
                  <a:cubicBezTo>
                    <a:pt x="2345" y="39"/>
                    <a:pt x="2161" y="1"/>
                    <a:pt x="19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08"/>
            <p:cNvSpPr/>
            <p:nvPr/>
          </p:nvSpPr>
          <p:spPr>
            <a:xfrm>
              <a:off x="2885875" y="2043625"/>
              <a:ext cx="86825" cy="96925"/>
            </a:xfrm>
            <a:custGeom>
              <a:avLst/>
              <a:gdLst/>
              <a:ahLst/>
              <a:cxnLst/>
              <a:rect l="l" t="t" r="r" b="b"/>
              <a:pathLst>
                <a:path w="3473" h="3877" extrusionOk="0">
                  <a:moveTo>
                    <a:pt x="1793" y="1"/>
                  </a:moveTo>
                  <a:lnTo>
                    <a:pt x="882" y="1596"/>
                  </a:lnTo>
                  <a:cubicBezTo>
                    <a:pt x="1017" y="1633"/>
                    <a:pt x="1185" y="1677"/>
                    <a:pt x="1385" y="1756"/>
                  </a:cubicBezTo>
                  <a:cubicBezTo>
                    <a:pt x="2084" y="2040"/>
                    <a:pt x="2256" y="2489"/>
                    <a:pt x="2077" y="2945"/>
                  </a:cubicBezTo>
                  <a:cubicBezTo>
                    <a:pt x="1942" y="3280"/>
                    <a:pt x="1646" y="3445"/>
                    <a:pt x="1325" y="3445"/>
                  </a:cubicBezTo>
                  <a:cubicBezTo>
                    <a:pt x="1197" y="3445"/>
                    <a:pt x="1065" y="3419"/>
                    <a:pt x="937" y="3367"/>
                  </a:cubicBezTo>
                  <a:cubicBezTo>
                    <a:pt x="620" y="3239"/>
                    <a:pt x="376" y="3014"/>
                    <a:pt x="267" y="2868"/>
                  </a:cubicBezTo>
                  <a:lnTo>
                    <a:pt x="1" y="3185"/>
                  </a:lnTo>
                  <a:cubicBezTo>
                    <a:pt x="125" y="3360"/>
                    <a:pt x="405" y="3600"/>
                    <a:pt x="788" y="3753"/>
                  </a:cubicBezTo>
                  <a:cubicBezTo>
                    <a:pt x="994" y="3837"/>
                    <a:pt x="1199" y="3877"/>
                    <a:pt x="1394" y="3877"/>
                  </a:cubicBezTo>
                  <a:cubicBezTo>
                    <a:pt x="1922" y="3877"/>
                    <a:pt x="2378" y="3586"/>
                    <a:pt x="2580" y="3086"/>
                  </a:cubicBezTo>
                  <a:cubicBezTo>
                    <a:pt x="2762" y="2642"/>
                    <a:pt x="2656" y="2245"/>
                    <a:pt x="2446" y="1979"/>
                  </a:cubicBezTo>
                  <a:cubicBezTo>
                    <a:pt x="2281" y="1761"/>
                    <a:pt x="2034" y="1593"/>
                    <a:pt x="1764" y="1484"/>
                  </a:cubicBezTo>
                  <a:cubicBezTo>
                    <a:pt x="1637" y="1428"/>
                    <a:pt x="1556" y="1411"/>
                    <a:pt x="1469" y="1389"/>
                  </a:cubicBezTo>
                  <a:lnTo>
                    <a:pt x="1972" y="540"/>
                  </a:lnTo>
                  <a:lnTo>
                    <a:pt x="3312" y="1083"/>
                  </a:lnTo>
                  <a:lnTo>
                    <a:pt x="3473" y="682"/>
                  </a:lnTo>
                  <a:lnTo>
                    <a:pt x="17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08"/>
            <p:cNvSpPr/>
            <p:nvPr/>
          </p:nvSpPr>
          <p:spPr>
            <a:xfrm>
              <a:off x="2981050" y="2085625"/>
              <a:ext cx="83275" cy="89175"/>
            </a:xfrm>
            <a:custGeom>
              <a:avLst/>
              <a:gdLst/>
              <a:ahLst/>
              <a:cxnLst/>
              <a:rect l="l" t="t" r="r" b="b"/>
              <a:pathLst>
                <a:path w="3331" h="3567" extrusionOk="0">
                  <a:moveTo>
                    <a:pt x="2955" y="0"/>
                  </a:moveTo>
                  <a:lnTo>
                    <a:pt x="1" y="3436"/>
                  </a:lnTo>
                  <a:lnTo>
                    <a:pt x="369" y="3567"/>
                  </a:lnTo>
                  <a:lnTo>
                    <a:pt x="3330" y="131"/>
                  </a:lnTo>
                  <a:lnTo>
                    <a:pt x="29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08"/>
            <p:cNvSpPr/>
            <p:nvPr/>
          </p:nvSpPr>
          <p:spPr>
            <a:xfrm>
              <a:off x="3063475" y="2111575"/>
              <a:ext cx="80075" cy="91550"/>
            </a:xfrm>
            <a:custGeom>
              <a:avLst/>
              <a:gdLst/>
              <a:ahLst/>
              <a:cxnLst/>
              <a:rect l="l" t="t" r="r" b="b"/>
              <a:pathLst>
                <a:path w="3203" h="3662" extrusionOk="0">
                  <a:moveTo>
                    <a:pt x="2824" y="0"/>
                  </a:moveTo>
                  <a:lnTo>
                    <a:pt x="1" y="3546"/>
                  </a:lnTo>
                  <a:lnTo>
                    <a:pt x="373" y="3662"/>
                  </a:lnTo>
                  <a:lnTo>
                    <a:pt x="3203" y="121"/>
                  </a:lnTo>
                  <a:lnTo>
                    <a:pt x="28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08"/>
            <p:cNvSpPr/>
            <p:nvPr/>
          </p:nvSpPr>
          <p:spPr>
            <a:xfrm>
              <a:off x="3156200" y="2133700"/>
              <a:ext cx="78625" cy="97700"/>
            </a:xfrm>
            <a:custGeom>
              <a:avLst/>
              <a:gdLst/>
              <a:ahLst/>
              <a:cxnLst/>
              <a:rect l="l" t="t" r="r" b="b"/>
              <a:pathLst>
                <a:path w="3145" h="3908" extrusionOk="0">
                  <a:moveTo>
                    <a:pt x="1395" y="1"/>
                  </a:moveTo>
                  <a:lnTo>
                    <a:pt x="685" y="1694"/>
                  </a:lnTo>
                  <a:cubicBezTo>
                    <a:pt x="824" y="1713"/>
                    <a:pt x="992" y="1735"/>
                    <a:pt x="1203" y="1790"/>
                  </a:cubicBezTo>
                  <a:cubicBezTo>
                    <a:pt x="1935" y="1990"/>
                    <a:pt x="2157" y="2412"/>
                    <a:pt x="2037" y="2886"/>
                  </a:cubicBezTo>
                  <a:cubicBezTo>
                    <a:pt x="1929" y="3279"/>
                    <a:pt x="1596" y="3483"/>
                    <a:pt x="1226" y="3483"/>
                  </a:cubicBezTo>
                  <a:cubicBezTo>
                    <a:pt x="1137" y="3483"/>
                    <a:pt x="1046" y="3471"/>
                    <a:pt x="955" y="3447"/>
                  </a:cubicBezTo>
                  <a:cubicBezTo>
                    <a:pt x="623" y="3356"/>
                    <a:pt x="354" y="3163"/>
                    <a:pt x="226" y="3032"/>
                  </a:cubicBezTo>
                  <a:lnTo>
                    <a:pt x="1" y="3378"/>
                  </a:lnTo>
                  <a:cubicBezTo>
                    <a:pt x="146" y="3535"/>
                    <a:pt x="452" y="3739"/>
                    <a:pt x="853" y="3848"/>
                  </a:cubicBezTo>
                  <a:cubicBezTo>
                    <a:pt x="1002" y="3888"/>
                    <a:pt x="1149" y="3908"/>
                    <a:pt x="1289" y="3908"/>
                  </a:cubicBezTo>
                  <a:cubicBezTo>
                    <a:pt x="1897" y="3908"/>
                    <a:pt x="2398" y="3546"/>
                    <a:pt x="2554" y="2967"/>
                  </a:cubicBezTo>
                  <a:cubicBezTo>
                    <a:pt x="2678" y="2503"/>
                    <a:pt x="2525" y="2125"/>
                    <a:pt x="2281" y="1884"/>
                  </a:cubicBezTo>
                  <a:cubicBezTo>
                    <a:pt x="2095" y="1687"/>
                    <a:pt x="1829" y="1549"/>
                    <a:pt x="1545" y="1472"/>
                  </a:cubicBezTo>
                  <a:cubicBezTo>
                    <a:pt x="1410" y="1436"/>
                    <a:pt x="1330" y="1425"/>
                    <a:pt x="1242" y="1415"/>
                  </a:cubicBezTo>
                  <a:lnTo>
                    <a:pt x="1636" y="511"/>
                  </a:lnTo>
                  <a:lnTo>
                    <a:pt x="3035" y="890"/>
                  </a:lnTo>
                  <a:lnTo>
                    <a:pt x="3144" y="470"/>
                  </a:lnTo>
                  <a:lnTo>
                    <a:pt x="13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08"/>
            <p:cNvSpPr/>
            <p:nvPr/>
          </p:nvSpPr>
          <p:spPr>
            <a:xfrm>
              <a:off x="3267025" y="2162425"/>
              <a:ext cx="76000" cy="96875"/>
            </a:xfrm>
            <a:custGeom>
              <a:avLst/>
              <a:gdLst/>
              <a:ahLst/>
              <a:cxnLst/>
              <a:rect l="l" t="t" r="r" b="b"/>
              <a:pathLst>
                <a:path w="3040" h="3875" extrusionOk="0">
                  <a:moveTo>
                    <a:pt x="1744" y="399"/>
                  </a:moveTo>
                  <a:cubicBezTo>
                    <a:pt x="1781" y="399"/>
                    <a:pt x="1818" y="403"/>
                    <a:pt x="1855" y="411"/>
                  </a:cubicBezTo>
                  <a:cubicBezTo>
                    <a:pt x="2373" y="524"/>
                    <a:pt x="2475" y="1176"/>
                    <a:pt x="2274" y="2087"/>
                  </a:cubicBezTo>
                  <a:cubicBezTo>
                    <a:pt x="2085" y="2948"/>
                    <a:pt x="1756" y="3479"/>
                    <a:pt x="1309" y="3479"/>
                  </a:cubicBezTo>
                  <a:cubicBezTo>
                    <a:pt x="1266" y="3479"/>
                    <a:pt x="1222" y="3474"/>
                    <a:pt x="1178" y="3464"/>
                  </a:cubicBezTo>
                  <a:cubicBezTo>
                    <a:pt x="722" y="3362"/>
                    <a:pt x="547" y="2750"/>
                    <a:pt x="759" y="1788"/>
                  </a:cubicBezTo>
                  <a:cubicBezTo>
                    <a:pt x="962" y="864"/>
                    <a:pt x="1345" y="399"/>
                    <a:pt x="1744" y="399"/>
                  </a:cubicBezTo>
                  <a:close/>
                  <a:moveTo>
                    <a:pt x="1716" y="1"/>
                  </a:moveTo>
                  <a:cubicBezTo>
                    <a:pt x="1068" y="1"/>
                    <a:pt x="502" y="570"/>
                    <a:pt x="260" y="1672"/>
                  </a:cubicBezTo>
                  <a:cubicBezTo>
                    <a:pt x="1" y="2899"/>
                    <a:pt x="344" y="3686"/>
                    <a:pt x="1065" y="3843"/>
                  </a:cubicBezTo>
                  <a:cubicBezTo>
                    <a:pt x="1162" y="3864"/>
                    <a:pt x="1257" y="3875"/>
                    <a:pt x="1348" y="3875"/>
                  </a:cubicBezTo>
                  <a:cubicBezTo>
                    <a:pt x="2027" y="3875"/>
                    <a:pt x="2537" y="3282"/>
                    <a:pt x="2781" y="2174"/>
                  </a:cubicBezTo>
                  <a:cubicBezTo>
                    <a:pt x="3039" y="994"/>
                    <a:pt x="2748" y="200"/>
                    <a:pt x="1968" y="29"/>
                  </a:cubicBezTo>
                  <a:cubicBezTo>
                    <a:pt x="1883" y="10"/>
                    <a:pt x="1799" y="1"/>
                    <a:pt x="17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08"/>
            <p:cNvSpPr/>
            <p:nvPr/>
          </p:nvSpPr>
          <p:spPr>
            <a:xfrm>
              <a:off x="3377325" y="2178225"/>
              <a:ext cx="108700" cy="111975"/>
            </a:xfrm>
            <a:custGeom>
              <a:avLst/>
              <a:gdLst/>
              <a:ahLst/>
              <a:cxnLst/>
              <a:rect l="l" t="t" r="r" b="b"/>
              <a:pathLst>
                <a:path w="4348" h="4479" extrusionOk="0">
                  <a:moveTo>
                    <a:pt x="897" y="1"/>
                  </a:moveTo>
                  <a:lnTo>
                    <a:pt x="1" y="3841"/>
                  </a:lnTo>
                  <a:lnTo>
                    <a:pt x="482" y="3918"/>
                  </a:lnTo>
                  <a:lnTo>
                    <a:pt x="853" y="2271"/>
                  </a:lnTo>
                  <a:cubicBezTo>
                    <a:pt x="981" y="1695"/>
                    <a:pt x="1112" y="1047"/>
                    <a:pt x="1203" y="566"/>
                  </a:cubicBezTo>
                  <a:lnTo>
                    <a:pt x="1214" y="566"/>
                  </a:lnTo>
                  <a:cubicBezTo>
                    <a:pt x="1250" y="1047"/>
                    <a:pt x="1324" y="1571"/>
                    <a:pt x="1422" y="2151"/>
                  </a:cubicBezTo>
                  <a:lnTo>
                    <a:pt x="1753" y="4100"/>
                  </a:lnTo>
                  <a:lnTo>
                    <a:pt x="2132" y="4162"/>
                  </a:lnTo>
                  <a:lnTo>
                    <a:pt x="3119" y="2388"/>
                  </a:lnTo>
                  <a:cubicBezTo>
                    <a:pt x="3404" y="1881"/>
                    <a:pt x="3641" y="1426"/>
                    <a:pt x="3848" y="989"/>
                  </a:cubicBezTo>
                  <a:lnTo>
                    <a:pt x="3863" y="992"/>
                  </a:lnTo>
                  <a:cubicBezTo>
                    <a:pt x="3779" y="1477"/>
                    <a:pt x="3710" y="2132"/>
                    <a:pt x="3651" y="2679"/>
                  </a:cubicBezTo>
                  <a:lnTo>
                    <a:pt x="3476" y="4399"/>
                  </a:lnTo>
                  <a:lnTo>
                    <a:pt x="3965" y="4478"/>
                  </a:lnTo>
                  <a:lnTo>
                    <a:pt x="4347" y="555"/>
                  </a:lnTo>
                  <a:lnTo>
                    <a:pt x="3710" y="453"/>
                  </a:lnTo>
                  <a:lnTo>
                    <a:pt x="2715" y="2220"/>
                  </a:lnTo>
                  <a:cubicBezTo>
                    <a:pt x="2464" y="2682"/>
                    <a:pt x="2256" y="3087"/>
                    <a:pt x="2096" y="3462"/>
                  </a:cubicBezTo>
                  <a:lnTo>
                    <a:pt x="2077" y="3459"/>
                  </a:lnTo>
                  <a:cubicBezTo>
                    <a:pt x="2045" y="3039"/>
                    <a:pt x="1983" y="2595"/>
                    <a:pt x="1895" y="2089"/>
                  </a:cubicBezTo>
                  <a:lnTo>
                    <a:pt x="1534" y="107"/>
                  </a:lnTo>
                  <a:lnTo>
                    <a:pt x="8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08"/>
            <p:cNvSpPr/>
            <p:nvPr/>
          </p:nvSpPr>
          <p:spPr>
            <a:xfrm>
              <a:off x="3531975" y="2200100"/>
              <a:ext cx="103050" cy="106675"/>
            </a:xfrm>
            <a:custGeom>
              <a:avLst/>
              <a:gdLst/>
              <a:ahLst/>
              <a:cxnLst/>
              <a:rect l="l" t="t" r="r" b="b"/>
              <a:pathLst>
                <a:path w="4122" h="4267" extrusionOk="0">
                  <a:moveTo>
                    <a:pt x="646" y="0"/>
                  </a:moveTo>
                  <a:lnTo>
                    <a:pt x="1" y="3887"/>
                  </a:lnTo>
                  <a:lnTo>
                    <a:pt x="485" y="3931"/>
                  </a:lnTo>
                  <a:lnTo>
                    <a:pt x="747" y="2266"/>
                  </a:lnTo>
                  <a:cubicBezTo>
                    <a:pt x="839" y="1683"/>
                    <a:pt x="930" y="1028"/>
                    <a:pt x="984" y="543"/>
                  </a:cubicBezTo>
                  <a:lnTo>
                    <a:pt x="999" y="543"/>
                  </a:lnTo>
                  <a:cubicBezTo>
                    <a:pt x="1065" y="1017"/>
                    <a:pt x="1174" y="1538"/>
                    <a:pt x="1305" y="2106"/>
                  </a:cubicBezTo>
                  <a:lnTo>
                    <a:pt x="1764" y="4030"/>
                  </a:lnTo>
                  <a:lnTo>
                    <a:pt x="2146" y="4066"/>
                  </a:lnTo>
                  <a:lnTo>
                    <a:pt x="3017" y="2234"/>
                  </a:lnTo>
                  <a:cubicBezTo>
                    <a:pt x="3265" y="1713"/>
                    <a:pt x="3473" y="1239"/>
                    <a:pt x="3651" y="795"/>
                  </a:cubicBezTo>
                  <a:lnTo>
                    <a:pt x="3669" y="795"/>
                  </a:lnTo>
                  <a:cubicBezTo>
                    <a:pt x="3615" y="1283"/>
                    <a:pt x="3589" y="1942"/>
                    <a:pt x="3567" y="2489"/>
                  </a:cubicBezTo>
                  <a:lnTo>
                    <a:pt x="3502" y="4219"/>
                  </a:lnTo>
                  <a:lnTo>
                    <a:pt x="3997" y="4267"/>
                  </a:lnTo>
                  <a:lnTo>
                    <a:pt x="4121" y="328"/>
                  </a:lnTo>
                  <a:lnTo>
                    <a:pt x="3476" y="267"/>
                  </a:lnTo>
                  <a:lnTo>
                    <a:pt x="2602" y="2095"/>
                  </a:lnTo>
                  <a:cubicBezTo>
                    <a:pt x="2380" y="2572"/>
                    <a:pt x="2201" y="2988"/>
                    <a:pt x="2067" y="3374"/>
                  </a:cubicBezTo>
                  <a:lnTo>
                    <a:pt x="2048" y="3371"/>
                  </a:lnTo>
                  <a:cubicBezTo>
                    <a:pt x="1986" y="2955"/>
                    <a:pt x="1895" y="2514"/>
                    <a:pt x="1779" y="2016"/>
                  </a:cubicBezTo>
                  <a:lnTo>
                    <a:pt x="1290" y="62"/>
                  </a:lnTo>
                  <a:lnTo>
                    <a:pt x="6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08"/>
            <p:cNvSpPr/>
            <p:nvPr/>
          </p:nvSpPr>
          <p:spPr>
            <a:xfrm>
              <a:off x="3756325" y="2213875"/>
              <a:ext cx="54575" cy="98375"/>
            </a:xfrm>
            <a:custGeom>
              <a:avLst/>
              <a:gdLst/>
              <a:ahLst/>
              <a:cxnLst/>
              <a:rect l="l" t="t" r="r" b="b"/>
              <a:pathLst>
                <a:path w="2183" h="3935" extrusionOk="0">
                  <a:moveTo>
                    <a:pt x="66" y="0"/>
                  </a:moveTo>
                  <a:lnTo>
                    <a:pt x="0" y="3927"/>
                  </a:lnTo>
                  <a:lnTo>
                    <a:pt x="510" y="3935"/>
                  </a:lnTo>
                  <a:lnTo>
                    <a:pt x="535" y="2156"/>
                  </a:lnTo>
                  <a:lnTo>
                    <a:pt x="2021" y="2181"/>
                  </a:lnTo>
                  <a:lnTo>
                    <a:pt x="2029" y="1763"/>
                  </a:lnTo>
                  <a:lnTo>
                    <a:pt x="543" y="1737"/>
                  </a:lnTo>
                  <a:lnTo>
                    <a:pt x="565" y="433"/>
                  </a:lnTo>
                  <a:lnTo>
                    <a:pt x="2174" y="459"/>
                  </a:lnTo>
                  <a:lnTo>
                    <a:pt x="2182" y="32"/>
                  </a:lnTo>
                  <a:lnTo>
                    <a:pt x="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08"/>
            <p:cNvSpPr/>
            <p:nvPr/>
          </p:nvSpPr>
          <p:spPr>
            <a:xfrm>
              <a:off x="3856775" y="2267050"/>
              <a:ext cx="36350" cy="10500"/>
            </a:xfrm>
            <a:custGeom>
              <a:avLst/>
              <a:gdLst/>
              <a:ahLst/>
              <a:cxnLst/>
              <a:rect l="l" t="t" r="r" b="b"/>
              <a:pathLst>
                <a:path w="1454" h="420" extrusionOk="0">
                  <a:moveTo>
                    <a:pt x="1443" y="0"/>
                  </a:moveTo>
                  <a:lnTo>
                    <a:pt x="0" y="41"/>
                  </a:lnTo>
                  <a:lnTo>
                    <a:pt x="11" y="419"/>
                  </a:lnTo>
                  <a:lnTo>
                    <a:pt x="1454" y="379"/>
                  </a:lnTo>
                  <a:lnTo>
                    <a:pt x="14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08"/>
            <p:cNvSpPr/>
            <p:nvPr/>
          </p:nvSpPr>
          <p:spPr>
            <a:xfrm>
              <a:off x="3935175" y="2210775"/>
              <a:ext cx="68425" cy="98050"/>
            </a:xfrm>
            <a:custGeom>
              <a:avLst/>
              <a:gdLst/>
              <a:ahLst/>
              <a:cxnLst/>
              <a:rect l="l" t="t" r="r" b="b"/>
              <a:pathLst>
                <a:path w="2737" h="3922" extrusionOk="0">
                  <a:moveTo>
                    <a:pt x="1310" y="399"/>
                  </a:moveTo>
                  <a:cubicBezTo>
                    <a:pt x="1813" y="399"/>
                    <a:pt x="2079" y="985"/>
                    <a:pt x="2139" y="1890"/>
                  </a:cubicBezTo>
                  <a:cubicBezTo>
                    <a:pt x="2205" y="2856"/>
                    <a:pt x="1997" y="3486"/>
                    <a:pt x="1472" y="3519"/>
                  </a:cubicBezTo>
                  <a:cubicBezTo>
                    <a:pt x="1459" y="3520"/>
                    <a:pt x="1446" y="3520"/>
                    <a:pt x="1433" y="3520"/>
                  </a:cubicBezTo>
                  <a:cubicBezTo>
                    <a:pt x="987" y="3520"/>
                    <a:pt x="666" y="2985"/>
                    <a:pt x="598" y="2029"/>
                  </a:cubicBezTo>
                  <a:cubicBezTo>
                    <a:pt x="529" y="1002"/>
                    <a:pt x="816" y="430"/>
                    <a:pt x="1265" y="400"/>
                  </a:cubicBezTo>
                  <a:cubicBezTo>
                    <a:pt x="1280" y="399"/>
                    <a:pt x="1295" y="399"/>
                    <a:pt x="1310" y="399"/>
                  </a:cubicBezTo>
                  <a:close/>
                  <a:moveTo>
                    <a:pt x="1356" y="0"/>
                  </a:moveTo>
                  <a:cubicBezTo>
                    <a:pt x="1328" y="0"/>
                    <a:pt x="1298" y="1"/>
                    <a:pt x="1269" y="3"/>
                  </a:cubicBezTo>
                  <a:cubicBezTo>
                    <a:pt x="500" y="54"/>
                    <a:pt x="1" y="790"/>
                    <a:pt x="85" y="2058"/>
                  </a:cubicBezTo>
                  <a:cubicBezTo>
                    <a:pt x="179" y="3269"/>
                    <a:pt x="693" y="3922"/>
                    <a:pt x="1395" y="3922"/>
                  </a:cubicBezTo>
                  <a:cubicBezTo>
                    <a:pt x="1419" y="3922"/>
                    <a:pt x="1444" y="3921"/>
                    <a:pt x="1469" y="3920"/>
                  </a:cubicBezTo>
                  <a:cubicBezTo>
                    <a:pt x="2307" y="3862"/>
                    <a:pt x="2737" y="3119"/>
                    <a:pt x="2649" y="1832"/>
                  </a:cubicBezTo>
                  <a:cubicBezTo>
                    <a:pt x="2572" y="672"/>
                    <a:pt x="2104" y="0"/>
                    <a:pt x="13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08"/>
            <p:cNvSpPr/>
            <p:nvPr/>
          </p:nvSpPr>
          <p:spPr>
            <a:xfrm>
              <a:off x="4053225" y="2282475"/>
              <a:ext cx="18325" cy="18450"/>
            </a:xfrm>
            <a:custGeom>
              <a:avLst/>
              <a:gdLst/>
              <a:ahLst/>
              <a:cxnLst/>
              <a:rect l="l" t="t" r="r" b="b"/>
              <a:pathLst>
                <a:path w="733" h="738" extrusionOk="0">
                  <a:moveTo>
                    <a:pt x="374" y="0"/>
                  </a:moveTo>
                  <a:cubicBezTo>
                    <a:pt x="360" y="0"/>
                    <a:pt x="346" y="1"/>
                    <a:pt x="332" y="2"/>
                  </a:cubicBezTo>
                  <a:cubicBezTo>
                    <a:pt x="128" y="24"/>
                    <a:pt x="0" y="189"/>
                    <a:pt x="22" y="404"/>
                  </a:cubicBezTo>
                  <a:cubicBezTo>
                    <a:pt x="42" y="600"/>
                    <a:pt x="180" y="737"/>
                    <a:pt x="360" y="737"/>
                  </a:cubicBezTo>
                  <a:cubicBezTo>
                    <a:pt x="374" y="737"/>
                    <a:pt x="387" y="736"/>
                    <a:pt x="401" y="735"/>
                  </a:cubicBezTo>
                  <a:cubicBezTo>
                    <a:pt x="616" y="710"/>
                    <a:pt x="733" y="542"/>
                    <a:pt x="711" y="330"/>
                  </a:cubicBezTo>
                  <a:cubicBezTo>
                    <a:pt x="691" y="130"/>
                    <a:pt x="557"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08"/>
            <p:cNvSpPr/>
            <p:nvPr/>
          </p:nvSpPr>
          <p:spPr>
            <a:xfrm>
              <a:off x="4108575" y="2192300"/>
              <a:ext cx="69550" cy="100725"/>
            </a:xfrm>
            <a:custGeom>
              <a:avLst/>
              <a:gdLst/>
              <a:ahLst/>
              <a:cxnLst/>
              <a:rect l="l" t="t" r="r" b="b"/>
              <a:pathLst>
                <a:path w="2782" h="4029" extrusionOk="0">
                  <a:moveTo>
                    <a:pt x="1322" y="399"/>
                  </a:moveTo>
                  <a:cubicBezTo>
                    <a:pt x="1784" y="399"/>
                    <a:pt x="2055" y="834"/>
                    <a:pt x="2139" y="1427"/>
                  </a:cubicBezTo>
                  <a:cubicBezTo>
                    <a:pt x="2151" y="1507"/>
                    <a:pt x="2143" y="1569"/>
                    <a:pt x="2121" y="1620"/>
                  </a:cubicBezTo>
                  <a:cubicBezTo>
                    <a:pt x="2020" y="1864"/>
                    <a:pt x="1779" y="2069"/>
                    <a:pt x="1437" y="2119"/>
                  </a:cubicBezTo>
                  <a:cubicBezTo>
                    <a:pt x="1397" y="2125"/>
                    <a:pt x="1358" y="2128"/>
                    <a:pt x="1320" y="2128"/>
                  </a:cubicBezTo>
                  <a:cubicBezTo>
                    <a:pt x="941" y="2128"/>
                    <a:pt x="662" y="1851"/>
                    <a:pt x="599" y="1423"/>
                  </a:cubicBezTo>
                  <a:cubicBezTo>
                    <a:pt x="522" y="895"/>
                    <a:pt x="774" y="470"/>
                    <a:pt x="1207" y="407"/>
                  </a:cubicBezTo>
                  <a:cubicBezTo>
                    <a:pt x="1247" y="402"/>
                    <a:pt x="1285" y="399"/>
                    <a:pt x="1322" y="399"/>
                  </a:cubicBezTo>
                  <a:close/>
                  <a:moveTo>
                    <a:pt x="1381" y="0"/>
                  </a:moveTo>
                  <a:cubicBezTo>
                    <a:pt x="1320" y="0"/>
                    <a:pt x="1257" y="5"/>
                    <a:pt x="1193" y="14"/>
                  </a:cubicBezTo>
                  <a:cubicBezTo>
                    <a:pt x="424" y="123"/>
                    <a:pt x="1" y="823"/>
                    <a:pt x="103" y="1533"/>
                  </a:cubicBezTo>
                  <a:cubicBezTo>
                    <a:pt x="186" y="2117"/>
                    <a:pt x="612" y="2537"/>
                    <a:pt x="1199" y="2537"/>
                  </a:cubicBezTo>
                  <a:cubicBezTo>
                    <a:pt x="1257" y="2537"/>
                    <a:pt x="1317" y="2533"/>
                    <a:pt x="1378" y="2524"/>
                  </a:cubicBezTo>
                  <a:cubicBezTo>
                    <a:pt x="1754" y="2469"/>
                    <a:pt x="2030" y="2276"/>
                    <a:pt x="2202" y="1992"/>
                  </a:cubicBezTo>
                  <a:lnTo>
                    <a:pt x="2220" y="1988"/>
                  </a:lnTo>
                  <a:lnTo>
                    <a:pt x="2220" y="1988"/>
                  </a:lnTo>
                  <a:cubicBezTo>
                    <a:pt x="2213" y="2444"/>
                    <a:pt x="2082" y="2797"/>
                    <a:pt x="1867" y="3059"/>
                  </a:cubicBezTo>
                  <a:cubicBezTo>
                    <a:pt x="1680" y="3293"/>
                    <a:pt x="1422" y="3453"/>
                    <a:pt x="1134" y="3537"/>
                  </a:cubicBezTo>
                  <a:cubicBezTo>
                    <a:pt x="963" y="3577"/>
                    <a:pt x="839" y="3606"/>
                    <a:pt x="727" y="3613"/>
                  </a:cubicBezTo>
                  <a:lnTo>
                    <a:pt x="784" y="4028"/>
                  </a:lnTo>
                  <a:cubicBezTo>
                    <a:pt x="908" y="4018"/>
                    <a:pt x="1068" y="3989"/>
                    <a:pt x="1251" y="3930"/>
                  </a:cubicBezTo>
                  <a:cubicBezTo>
                    <a:pt x="1648" y="3828"/>
                    <a:pt x="2020" y="3595"/>
                    <a:pt x="2267" y="3271"/>
                  </a:cubicBezTo>
                  <a:cubicBezTo>
                    <a:pt x="2588" y="2859"/>
                    <a:pt x="2781" y="2244"/>
                    <a:pt x="2661" y="1416"/>
                  </a:cubicBezTo>
                  <a:cubicBezTo>
                    <a:pt x="2537" y="539"/>
                    <a:pt x="2053" y="0"/>
                    <a:pt x="13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08"/>
            <p:cNvSpPr/>
            <p:nvPr/>
          </p:nvSpPr>
          <p:spPr>
            <a:xfrm>
              <a:off x="4225175" y="2171600"/>
              <a:ext cx="62050" cy="101975"/>
            </a:xfrm>
            <a:custGeom>
              <a:avLst/>
              <a:gdLst/>
              <a:ahLst/>
              <a:cxnLst/>
              <a:rect l="l" t="t" r="r" b="b"/>
              <a:pathLst>
                <a:path w="2482" h="4079" extrusionOk="0">
                  <a:moveTo>
                    <a:pt x="1782" y="0"/>
                  </a:moveTo>
                  <a:lnTo>
                    <a:pt x="1" y="343"/>
                  </a:lnTo>
                  <a:lnTo>
                    <a:pt x="106" y="2179"/>
                  </a:lnTo>
                  <a:cubicBezTo>
                    <a:pt x="238" y="2135"/>
                    <a:pt x="401" y="2077"/>
                    <a:pt x="613" y="2036"/>
                  </a:cubicBezTo>
                  <a:cubicBezTo>
                    <a:pt x="743" y="2011"/>
                    <a:pt x="863" y="2000"/>
                    <a:pt x="972" y="2000"/>
                  </a:cubicBezTo>
                  <a:cubicBezTo>
                    <a:pt x="1483" y="2000"/>
                    <a:pt x="1759" y="2260"/>
                    <a:pt x="1840" y="2656"/>
                  </a:cubicBezTo>
                  <a:cubicBezTo>
                    <a:pt x="1938" y="3156"/>
                    <a:pt x="1593" y="3541"/>
                    <a:pt x="1115" y="3632"/>
                  </a:cubicBezTo>
                  <a:cubicBezTo>
                    <a:pt x="1006" y="3653"/>
                    <a:pt x="898" y="3662"/>
                    <a:pt x="797" y="3662"/>
                  </a:cubicBezTo>
                  <a:cubicBezTo>
                    <a:pt x="583" y="3662"/>
                    <a:pt x="397" y="3623"/>
                    <a:pt x="281" y="3581"/>
                  </a:cubicBezTo>
                  <a:lnTo>
                    <a:pt x="226" y="3990"/>
                  </a:lnTo>
                  <a:cubicBezTo>
                    <a:pt x="354" y="4040"/>
                    <a:pt x="550" y="4078"/>
                    <a:pt x="780" y="4078"/>
                  </a:cubicBezTo>
                  <a:cubicBezTo>
                    <a:pt x="911" y="4078"/>
                    <a:pt x="1053" y="4066"/>
                    <a:pt x="1199" y="4037"/>
                  </a:cubicBezTo>
                  <a:cubicBezTo>
                    <a:pt x="2008" y="3884"/>
                    <a:pt x="2481" y="3228"/>
                    <a:pt x="2339" y="2500"/>
                  </a:cubicBezTo>
                  <a:cubicBezTo>
                    <a:pt x="2249" y="2029"/>
                    <a:pt x="1949" y="1757"/>
                    <a:pt x="1625" y="1647"/>
                  </a:cubicBezTo>
                  <a:cubicBezTo>
                    <a:pt x="1471" y="1591"/>
                    <a:pt x="1305" y="1565"/>
                    <a:pt x="1135" y="1565"/>
                  </a:cubicBezTo>
                  <a:cubicBezTo>
                    <a:pt x="1019" y="1565"/>
                    <a:pt x="901" y="1577"/>
                    <a:pt x="784" y="1599"/>
                  </a:cubicBezTo>
                  <a:cubicBezTo>
                    <a:pt x="645" y="1629"/>
                    <a:pt x="569" y="1654"/>
                    <a:pt x="485" y="1683"/>
                  </a:cubicBezTo>
                  <a:lnTo>
                    <a:pt x="445" y="700"/>
                  </a:lnTo>
                  <a:lnTo>
                    <a:pt x="1862" y="427"/>
                  </a:lnTo>
                  <a:lnTo>
                    <a:pt x="17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08"/>
            <p:cNvSpPr/>
            <p:nvPr/>
          </p:nvSpPr>
          <p:spPr>
            <a:xfrm>
              <a:off x="4337200" y="2145450"/>
              <a:ext cx="24875" cy="114600"/>
            </a:xfrm>
            <a:custGeom>
              <a:avLst/>
              <a:gdLst/>
              <a:ahLst/>
              <a:cxnLst/>
              <a:rect l="l" t="t" r="r" b="b"/>
              <a:pathLst>
                <a:path w="995" h="4584" extrusionOk="0">
                  <a:moveTo>
                    <a:pt x="995" y="0"/>
                  </a:moveTo>
                  <a:lnTo>
                    <a:pt x="609" y="92"/>
                  </a:lnTo>
                  <a:lnTo>
                    <a:pt x="1" y="4584"/>
                  </a:lnTo>
                  <a:lnTo>
                    <a:pt x="379" y="4493"/>
                  </a:lnTo>
                  <a:lnTo>
                    <a:pt x="9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08"/>
            <p:cNvSpPr/>
            <p:nvPr/>
          </p:nvSpPr>
          <p:spPr>
            <a:xfrm>
              <a:off x="4422075" y="2123775"/>
              <a:ext cx="20625" cy="115425"/>
            </a:xfrm>
            <a:custGeom>
              <a:avLst/>
              <a:gdLst/>
              <a:ahLst/>
              <a:cxnLst/>
              <a:rect l="l" t="t" r="r" b="b"/>
              <a:pathLst>
                <a:path w="825" h="4617" extrusionOk="0">
                  <a:moveTo>
                    <a:pt x="824" y="1"/>
                  </a:moveTo>
                  <a:lnTo>
                    <a:pt x="441" y="110"/>
                  </a:lnTo>
                  <a:lnTo>
                    <a:pt x="1" y="4616"/>
                  </a:lnTo>
                  <a:lnTo>
                    <a:pt x="1" y="4616"/>
                  </a:lnTo>
                  <a:lnTo>
                    <a:pt x="376" y="4514"/>
                  </a:lnTo>
                  <a:lnTo>
                    <a:pt x="8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08"/>
            <p:cNvSpPr/>
            <p:nvPr/>
          </p:nvSpPr>
          <p:spPr>
            <a:xfrm>
              <a:off x="4492850" y="2100100"/>
              <a:ext cx="70325" cy="104650"/>
            </a:xfrm>
            <a:custGeom>
              <a:avLst/>
              <a:gdLst/>
              <a:ahLst/>
              <a:cxnLst/>
              <a:rect l="l" t="t" r="r" b="b"/>
              <a:pathLst>
                <a:path w="2813" h="4186" extrusionOk="0">
                  <a:moveTo>
                    <a:pt x="1728" y="0"/>
                  </a:moveTo>
                  <a:lnTo>
                    <a:pt x="1" y="558"/>
                  </a:lnTo>
                  <a:lnTo>
                    <a:pt x="324" y="2365"/>
                  </a:lnTo>
                  <a:cubicBezTo>
                    <a:pt x="455" y="2303"/>
                    <a:pt x="608" y="2230"/>
                    <a:pt x="813" y="2164"/>
                  </a:cubicBezTo>
                  <a:cubicBezTo>
                    <a:pt x="1006" y="2102"/>
                    <a:pt x="1178" y="2073"/>
                    <a:pt x="1328" y="2073"/>
                  </a:cubicBezTo>
                  <a:cubicBezTo>
                    <a:pt x="1740" y="2073"/>
                    <a:pt x="1995" y="2289"/>
                    <a:pt x="2110" y="2631"/>
                  </a:cubicBezTo>
                  <a:cubicBezTo>
                    <a:pt x="2266" y="3112"/>
                    <a:pt x="1968" y="3538"/>
                    <a:pt x="1509" y="3687"/>
                  </a:cubicBezTo>
                  <a:cubicBezTo>
                    <a:pt x="1324" y="3747"/>
                    <a:pt x="1138" y="3768"/>
                    <a:pt x="978" y="3768"/>
                  </a:cubicBezTo>
                  <a:cubicBezTo>
                    <a:pt x="855" y="3768"/>
                    <a:pt x="748" y="3755"/>
                    <a:pt x="670" y="3738"/>
                  </a:cubicBezTo>
                  <a:lnTo>
                    <a:pt x="667" y="4150"/>
                  </a:lnTo>
                  <a:cubicBezTo>
                    <a:pt x="752" y="4172"/>
                    <a:pt x="863" y="4186"/>
                    <a:pt x="992" y="4186"/>
                  </a:cubicBezTo>
                  <a:cubicBezTo>
                    <a:pt x="1181" y="4186"/>
                    <a:pt x="1407" y="4156"/>
                    <a:pt x="1640" y="4081"/>
                  </a:cubicBezTo>
                  <a:cubicBezTo>
                    <a:pt x="2423" y="3830"/>
                    <a:pt x="2813" y="3119"/>
                    <a:pt x="2587" y="2416"/>
                  </a:cubicBezTo>
                  <a:cubicBezTo>
                    <a:pt x="2441" y="1960"/>
                    <a:pt x="2106" y="1723"/>
                    <a:pt x="1771" y="1654"/>
                  </a:cubicBezTo>
                  <a:cubicBezTo>
                    <a:pt x="1675" y="1632"/>
                    <a:pt x="1574" y="1621"/>
                    <a:pt x="1472" y="1621"/>
                  </a:cubicBezTo>
                  <a:cubicBezTo>
                    <a:pt x="1293" y="1621"/>
                    <a:pt x="1108" y="1654"/>
                    <a:pt x="929" y="1709"/>
                  </a:cubicBezTo>
                  <a:cubicBezTo>
                    <a:pt x="798" y="1753"/>
                    <a:pt x="722" y="1789"/>
                    <a:pt x="645" y="1826"/>
                  </a:cubicBezTo>
                  <a:lnTo>
                    <a:pt x="485" y="857"/>
                  </a:lnTo>
                  <a:lnTo>
                    <a:pt x="1862" y="412"/>
                  </a:lnTo>
                  <a:lnTo>
                    <a:pt x="17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08"/>
            <p:cNvSpPr/>
            <p:nvPr/>
          </p:nvSpPr>
          <p:spPr>
            <a:xfrm>
              <a:off x="4589025" y="2068800"/>
              <a:ext cx="82275" cy="95925"/>
            </a:xfrm>
            <a:custGeom>
              <a:avLst/>
              <a:gdLst/>
              <a:ahLst/>
              <a:cxnLst/>
              <a:rect l="l" t="t" r="r" b="b"/>
              <a:pathLst>
                <a:path w="3291" h="3837" extrusionOk="0">
                  <a:moveTo>
                    <a:pt x="1312" y="418"/>
                  </a:moveTo>
                  <a:cubicBezTo>
                    <a:pt x="1723" y="418"/>
                    <a:pt x="2084" y="886"/>
                    <a:pt x="2365" y="1635"/>
                  </a:cubicBezTo>
                  <a:cubicBezTo>
                    <a:pt x="2707" y="2538"/>
                    <a:pt x="2689" y="3202"/>
                    <a:pt x="2197" y="3387"/>
                  </a:cubicBezTo>
                  <a:cubicBezTo>
                    <a:pt x="2135" y="3411"/>
                    <a:pt x="2072" y="3422"/>
                    <a:pt x="2009" y="3422"/>
                  </a:cubicBezTo>
                  <a:cubicBezTo>
                    <a:pt x="1626" y="3422"/>
                    <a:pt x="1230" y="3001"/>
                    <a:pt x="933" y="2210"/>
                  </a:cubicBezTo>
                  <a:cubicBezTo>
                    <a:pt x="569" y="1245"/>
                    <a:pt x="682" y="615"/>
                    <a:pt x="1101" y="458"/>
                  </a:cubicBezTo>
                  <a:cubicBezTo>
                    <a:pt x="1172" y="431"/>
                    <a:pt x="1243" y="418"/>
                    <a:pt x="1312" y="418"/>
                  </a:cubicBezTo>
                  <a:close/>
                  <a:moveTo>
                    <a:pt x="1388" y="0"/>
                  </a:moveTo>
                  <a:cubicBezTo>
                    <a:pt x="1258" y="0"/>
                    <a:pt x="1124" y="25"/>
                    <a:pt x="988" y="76"/>
                  </a:cubicBezTo>
                  <a:cubicBezTo>
                    <a:pt x="270" y="345"/>
                    <a:pt x="1" y="1194"/>
                    <a:pt x="449" y="2385"/>
                  </a:cubicBezTo>
                  <a:cubicBezTo>
                    <a:pt x="820" y="3345"/>
                    <a:pt x="1367" y="3836"/>
                    <a:pt x="1934" y="3836"/>
                  </a:cubicBezTo>
                  <a:cubicBezTo>
                    <a:pt x="2058" y="3836"/>
                    <a:pt x="2182" y="3813"/>
                    <a:pt x="2306" y="3766"/>
                  </a:cubicBezTo>
                  <a:cubicBezTo>
                    <a:pt x="3093" y="3471"/>
                    <a:pt x="3290" y="2637"/>
                    <a:pt x="2838" y="1431"/>
                  </a:cubicBezTo>
                  <a:cubicBezTo>
                    <a:pt x="2490" y="507"/>
                    <a:pt x="1975" y="0"/>
                    <a:pt x="1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08"/>
            <p:cNvSpPr/>
            <p:nvPr/>
          </p:nvSpPr>
          <p:spPr>
            <a:xfrm>
              <a:off x="4692125" y="2002650"/>
              <a:ext cx="125250" cy="127975"/>
            </a:xfrm>
            <a:custGeom>
              <a:avLst/>
              <a:gdLst/>
              <a:ahLst/>
              <a:cxnLst/>
              <a:rect l="l" t="t" r="r" b="b"/>
              <a:pathLst>
                <a:path w="5010" h="5119" extrusionOk="0">
                  <a:moveTo>
                    <a:pt x="3195" y="0"/>
                  </a:moveTo>
                  <a:lnTo>
                    <a:pt x="2601" y="263"/>
                  </a:lnTo>
                  <a:lnTo>
                    <a:pt x="2733" y="2285"/>
                  </a:lnTo>
                  <a:cubicBezTo>
                    <a:pt x="2773" y="2810"/>
                    <a:pt x="2816" y="3261"/>
                    <a:pt x="2889" y="3662"/>
                  </a:cubicBezTo>
                  <a:lnTo>
                    <a:pt x="2872" y="3669"/>
                  </a:lnTo>
                  <a:cubicBezTo>
                    <a:pt x="2616" y="3338"/>
                    <a:pt x="2317" y="2995"/>
                    <a:pt x="1975" y="2620"/>
                  </a:cubicBezTo>
                  <a:lnTo>
                    <a:pt x="590" y="1152"/>
                  </a:lnTo>
                  <a:lnTo>
                    <a:pt x="0" y="1414"/>
                  </a:lnTo>
                  <a:lnTo>
                    <a:pt x="1337" y="5119"/>
                  </a:lnTo>
                  <a:lnTo>
                    <a:pt x="1782" y="4925"/>
                  </a:lnTo>
                  <a:lnTo>
                    <a:pt x="1195" y="3341"/>
                  </a:lnTo>
                  <a:cubicBezTo>
                    <a:pt x="987" y="2788"/>
                    <a:pt x="751" y="2171"/>
                    <a:pt x="562" y="1720"/>
                  </a:cubicBezTo>
                  <a:lnTo>
                    <a:pt x="572" y="1712"/>
                  </a:lnTo>
                  <a:cubicBezTo>
                    <a:pt x="864" y="2095"/>
                    <a:pt x="1214" y="2496"/>
                    <a:pt x="1607" y="2929"/>
                  </a:cubicBezTo>
                  <a:lnTo>
                    <a:pt x="2944" y="4383"/>
                  </a:lnTo>
                  <a:lnTo>
                    <a:pt x="3297" y="4226"/>
                  </a:lnTo>
                  <a:lnTo>
                    <a:pt x="3163" y="2204"/>
                  </a:lnTo>
                  <a:cubicBezTo>
                    <a:pt x="3123" y="1625"/>
                    <a:pt x="3075" y="1112"/>
                    <a:pt x="3010" y="638"/>
                  </a:cubicBezTo>
                  <a:lnTo>
                    <a:pt x="3028" y="631"/>
                  </a:lnTo>
                  <a:cubicBezTo>
                    <a:pt x="3221" y="1078"/>
                    <a:pt x="3519" y="1668"/>
                    <a:pt x="3768" y="2157"/>
                  </a:cubicBezTo>
                  <a:lnTo>
                    <a:pt x="4555" y="3698"/>
                  </a:lnTo>
                  <a:lnTo>
                    <a:pt x="5009" y="3498"/>
                  </a:lnTo>
                  <a:lnTo>
                    <a:pt x="31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08"/>
            <p:cNvSpPr/>
            <p:nvPr/>
          </p:nvSpPr>
          <p:spPr>
            <a:xfrm>
              <a:off x="4828475" y="1934975"/>
              <a:ext cx="128350" cy="130825"/>
            </a:xfrm>
            <a:custGeom>
              <a:avLst/>
              <a:gdLst/>
              <a:ahLst/>
              <a:cxnLst/>
              <a:rect l="l" t="t" r="r" b="b"/>
              <a:pathLst>
                <a:path w="5134" h="5233" extrusionOk="0">
                  <a:moveTo>
                    <a:pt x="3093" y="0"/>
                  </a:moveTo>
                  <a:lnTo>
                    <a:pt x="2521" y="299"/>
                  </a:lnTo>
                  <a:lnTo>
                    <a:pt x="2783" y="2310"/>
                  </a:lnTo>
                  <a:cubicBezTo>
                    <a:pt x="2856" y="2831"/>
                    <a:pt x="2933" y="3279"/>
                    <a:pt x="3031" y="3676"/>
                  </a:cubicBezTo>
                  <a:lnTo>
                    <a:pt x="3013" y="3684"/>
                  </a:lnTo>
                  <a:cubicBezTo>
                    <a:pt x="2736" y="3366"/>
                    <a:pt x="2419" y="3046"/>
                    <a:pt x="2047" y="2692"/>
                  </a:cubicBezTo>
                  <a:lnTo>
                    <a:pt x="572" y="1320"/>
                  </a:lnTo>
                  <a:lnTo>
                    <a:pt x="0" y="1621"/>
                  </a:lnTo>
                  <a:lnTo>
                    <a:pt x="1581" y="5232"/>
                  </a:lnTo>
                  <a:lnTo>
                    <a:pt x="2008" y="5006"/>
                  </a:lnTo>
                  <a:lnTo>
                    <a:pt x="1319" y="3465"/>
                  </a:lnTo>
                  <a:cubicBezTo>
                    <a:pt x="1078" y="2926"/>
                    <a:pt x="798" y="2329"/>
                    <a:pt x="579" y="1888"/>
                  </a:cubicBezTo>
                  <a:lnTo>
                    <a:pt x="591" y="1884"/>
                  </a:lnTo>
                  <a:cubicBezTo>
                    <a:pt x="907" y="2245"/>
                    <a:pt x="1282" y="2623"/>
                    <a:pt x="1702" y="3028"/>
                  </a:cubicBezTo>
                  <a:lnTo>
                    <a:pt x="3133" y="4390"/>
                  </a:lnTo>
                  <a:lnTo>
                    <a:pt x="3476" y="4212"/>
                  </a:lnTo>
                  <a:lnTo>
                    <a:pt x="3206" y="2201"/>
                  </a:lnTo>
                  <a:cubicBezTo>
                    <a:pt x="3130" y="1629"/>
                    <a:pt x="3049" y="1119"/>
                    <a:pt x="2955" y="649"/>
                  </a:cubicBezTo>
                  <a:lnTo>
                    <a:pt x="2970" y="638"/>
                  </a:lnTo>
                  <a:cubicBezTo>
                    <a:pt x="3192" y="1075"/>
                    <a:pt x="3527" y="1643"/>
                    <a:pt x="3807" y="2117"/>
                  </a:cubicBezTo>
                  <a:lnTo>
                    <a:pt x="4696" y="3600"/>
                  </a:lnTo>
                  <a:lnTo>
                    <a:pt x="5134" y="3370"/>
                  </a:lnTo>
                  <a:lnTo>
                    <a:pt x="30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08"/>
            <p:cNvSpPr/>
            <p:nvPr/>
          </p:nvSpPr>
          <p:spPr>
            <a:xfrm>
              <a:off x="5012350" y="1844175"/>
              <a:ext cx="70975" cy="111400"/>
            </a:xfrm>
            <a:custGeom>
              <a:avLst/>
              <a:gdLst/>
              <a:ahLst/>
              <a:cxnLst/>
              <a:rect l="l" t="t" r="r" b="b"/>
              <a:pathLst>
                <a:path w="2839" h="4456" extrusionOk="0">
                  <a:moveTo>
                    <a:pt x="1789" y="0"/>
                  </a:moveTo>
                  <a:lnTo>
                    <a:pt x="0" y="1137"/>
                  </a:lnTo>
                  <a:lnTo>
                    <a:pt x="2107" y="4456"/>
                  </a:lnTo>
                  <a:lnTo>
                    <a:pt x="2536" y="4182"/>
                  </a:lnTo>
                  <a:lnTo>
                    <a:pt x="1582" y="2682"/>
                  </a:lnTo>
                  <a:lnTo>
                    <a:pt x="2838" y="1884"/>
                  </a:lnTo>
                  <a:lnTo>
                    <a:pt x="2613" y="1530"/>
                  </a:lnTo>
                  <a:lnTo>
                    <a:pt x="1359" y="2324"/>
                  </a:lnTo>
                  <a:lnTo>
                    <a:pt x="656" y="1224"/>
                  </a:lnTo>
                  <a:lnTo>
                    <a:pt x="2019" y="361"/>
                  </a:lnTo>
                  <a:lnTo>
                    <a:pt x="17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08"/>
            <p:cNvSpPr/>
            <p:nvPr/>
          </p:nvSpPr>
          <p:spPr>
            <a:xfrm>
              <a:off x="5125125" y="1843075"/>
              <a:ext cx="35075" cy="28350"/>
            </a:xfrm>
            <a:custGeom>
              <a:avLst/>
              <a:gdLst/>
              <a:ahLst/>
              <a:cxnLst/>
              <a:rect l="l" t="t" r="r" b="b"/>
              <a:pathLst>
                <a:path w="1403" h="1134" extrusionOk="0">
                  <a:moveTo>
                    <a:pt x="1187" y="1"/>
                  </a:moveTo>
                  <a:lnTo>
                    <a:pt x="0" y="824"/>
                  </a:lnTo>
                  <a:lnTo>
                    <a:pt x="219" y="1134"/>
                  </a:lnTo>
                  <a:lnTo>
                    <a:pt x="1402" y="314"/>
                  </a:lnTo>
                  <a:lnTo>
                    <a:pt x="11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08"/>
            <p:cNvSpPr/>
            <p:nvPr/>
          </p:nvSpPr>
          <p:spPr>
            <a:xfrm>
              <a:off x="5170825" y="1749600"/>
              <a:ext cx="90275" cy="90225"/>
            </a:xfrm>
            <a:custGeom>
              <a:avLst/>
              <a:gdLst/>
              <a:ahLst/>
              <a:cxnLst/>
              <a:rect l="l" t="t" r="r" b="b"/>
              <a:pathLst>
                <a:path w="3611" h="3609" extrusionOk="0">
                  <a:moveTo>
                    <a:pt x="1191" y="443"/>
                  </a:moveTo>
                  <a:cubicBezTo>
                    <a:pt x="1553" y="443"/>
                    <a:pt x="1972" y="777"/>
                    <a:pt x="2391" y="1332"/>
                  </a:cubicBezTo>
                  <a:cubicBezTo>
                    <a:pt x="2973" y="2107"/>
                    <a:pt x="3141" y="2745"/>
                    <a:pt x="2722" y="3062"/>
                  </a:cubicBezTo>
                  <a:cubicBezTo>
                    <a:pt x="2626" y="3135"/>
                    <a:pt x="2515" y="3171"/>
                    <a:pt x="2394" y="3171"/>
                  </a:cubicBezTo>
                  <a:cubicBezTo>
                    <a:pt x="2049" y="3171"/>
                    <a:pt x="1617" y="2875"/>
                    <a:pt x="1177" y="2290"/>
                  </a:cubicBezTo>
                  <a:cubicBezTo>
                    <a:pt x="558" y="1466"/>
                    <a:pt x="489" y="832"/>
                    <a:pt x="846" y="563"/>
                  </a:cubicBezTo>
                  <a:cubicBezTo>
                    <a:pt x="953" y="482"/>
                    <a:pt x="1069" y="443"/>
                    <a:pt x="1191" y="443"/>
                  </a:cubicBezTo>
                  <a:close/>
                  <a:moveTo>
                    <a:pt x="1275" y="1"/>
                  </a:moveTo>
                  <a:cubicBezTo>
                    <a:pt x="1050" y="1"/>
                    <a:pt x="832" y="75"/>
                    <a:pt x="631" y="227"/>
                  </a:cubicBezTo>
                  <a:cubicBezTo>
                    <a:pt x="15" y="691"/>
                    <a:pt x="0" y="1579"/>
                    <a:pt x="765" y="2596"/>
                  </a:cubicBezTo>
                  <a:cubicBezTo>
                    <a:pt x="1286" y="3276"/>
                    <a:pt x="1834" y="3609"/>
                    <a:pt x="2318" y="3609"/>
                  </a:cubicBezTo>
                  <a:cubicBezTo>
                    <a:pt x="2541" y="3609"/>
                    <a:pt x="2751" y="3537"/>
                    <a:pt x="2937" y="3397"/>
                  </a:cubicBezTo>
                  <a:cubicBezTo>
                    <a:pt x="3610" y="2891"/>
                    <a:pt x="3563" y="2035"/>
                    <a:pt x="2788" y="1007"/>
                  </a:cubicBezTo>
                  <a:cubicBezTo>
                    <a:pt x="2289" y="348"/>
                    <a:pt x="1762" y="1"/>
                    <a:pt x="1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08"/>
            <p:cNvSpPr/>
            <p:nvPr/>
          </p:nvSpPr>
          <p:spPr>
            <a:xfrm>
              <a:off x="5300625" y="1761575"/>
              <a:ext cx="20150" cy="18350"/>
            </a:xfrm>
            <a:custGeom>
              <a:avLst/>
              <a:gdLst/>
              <a:ahLst/>
              <a:cxnLst/>
              <a:rect l="l" t="t" r="r" b="b"/>
              <a:pathLst>
                <a:path w="806" h="734" extrusionOk="0">
                  <a:moveTo>
                    <a:pt x="390" y="1"/>
                  </a:moveTo>
                  <a:cubicBezTo>
                    <a:pt x="315" y="1"/>
                    <a:pt x="241" y="27"/>
                    <a:pt x="175" y="81"/>
                  </a:cubicBezTo>
                  <a:cubicBezTo>
                    <a:pt x="14" y="207"/>
                    <a:pt x="0" y="419"/>
                    <a:pt x="135" y="587"/>
                  </a:cubicBezTo>
                  <a:cubicBezTo>
                    <a:pt x="213" y="682"/>
                    <a:pt x="317" y="733"/>
                    <a:pt x="420" y="733"/>
                  </a:cubicBezTo>
                  <a:cubicBezTo>
                    <a:pt x="495" y="733"/>
                    <a:pt x="569" y="707"/>
                    <a:pt x="634" y="652"/>
                  </a:cubicBezTo>
                  <a:cubicBezTo>
                    <a:pt x="801" y="518"/>
                    <a:pt x="805" y="310"/>
                    <a:pt x="674" y="146"/>
                  </a:cubicBezTo>
                  <a:cubicBezTo>
                    <a:pt x="596" y="51"/>
                    <a:pt x="493" y="1"/>
                    <a:pt x="3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08"/>
            <p:cNvSpPr/>
            <p:nvPr/>
          </p:nvSpPr>
          <p:spPr>
            <a:xfrm>
              <a:off x="5305525" y="1638850"/>
              <a:ext cx="82725" cy="97150"/>
            </a:xfrm>
            <a:custGeom>
              <a:avLst/>
              <a:gdLst/>
              <a:ahLst/>
              <a:cxnLst/>
              <a:rect l="l" t="t" r="r" b="b"/>
              <a:pathLst>
                <a:path w="3309" h="3886" extrusionOk="0">
                  <a:moveTo>
                    <a:pt x="1254" y="446"/>
                  </a:moveTo>
                  <a:cubicBezTo>
                    <a:pt x="1553" y="446"/>
                    <a:pt x="1870" y="648"/>
                    <a:pt x="2150" y="968"/>
                  </a:cubicBezTo>
                  <a:cubicBezTo>
                    <a:pt x="2205" y="1029"/>
                    <a:pt x="2230" y="1084"/>
                    <a:pt x="2237" y="1138"/>
                  </a:cubicBezTo>
                  <a:cubicBezTo>
                    <a:pt x="2288" y="1397"/>
                    <a:pt x="2197" y="1703"/>
                    <a:pt x="1938" y="1929"/>
                  </a:cubicBezTo>
                  <a:cubicBezTo>
                    <a:pt x="1796" y="2055"/>
                    <a:pt x="1635" y="2115"/>
                    <a:pt x="1472" y="2115"/>
                  </a:cubicBezTo>
                  <a:cubicBezTo>
                    <a:pt x="1256" y="2115"/>
                    <a:pt x="1039" y="2009"/>
                    <a:pt x="860" y="1805"/>
                  </a:cubicBezTo>
                  <a:cubicBezTo>
                    <a:pt x="507" y="1405"/>
                    <a:pt x="485" y="909"/>
                    <a:pt x="813" y="621"/>
                  </a:cubicBezTo>
                  <a:cubicBezTo>
                    <a:pt x="950" y="501"/>
                    <a:pt x="1100" y="446"/>
                    <a:pt x="1254" y="446"/>
                  </a:cubicBezTo>
                  <a:close/>
                  <a:moveTo>
                    <a:pt x="1342" y="1"/>
                  </a:moveTo>
                  <a:cubicBezTo>
                    <a:pt x="1072" y="1"/>
                    <a:pt x="813" y="98"/>
                    <a:pt x="583" y="300"/>
                  </a:cubicBezTo>
                  <a:cubicBezTo>
                    <a:pt x="1" y="815"/>
                    <a:pt x="30" y="1630"/>
                    <a:pt x="504" y="2170"/>
                  </a:cubicBezTo>
                  <a:cubicBezTo>
                    <a:pt x="742" y="2441"/>
                    <a:pt x="1057" y="2591"/>
                    <a:pt x="1378" y="2591"/>
                  </a:cubicBezTo>
                  <a:cubicBezTo>
                    <a:pt x="1629" y="2591"/>
                    <a:pt x="1884" y="2499"/>
                    <a:pt x="2110" y="2301"/>
                  </a:cubicBezTo>
                  <a:cubicBezTo>
                    <a:pt x="2394" y="2049"/>
                    <a:pt x="2522" y="1736"/>
                    <a:pt x="2511" y="1405"/>
                  </a:cubicBezTo>
                  <a:lnTo>
                    <a:pt x="2525" y="1393"/>
                  </a:lnTo>
                  <a:cubicBezTo>
                    <a:pt x="2769" y="1776"/>
                    <a:pt x="2853" y="2144"/>
                    <a:pt x="2813" y="2483"/>
                  </a:cubicBezTo>
                  <a:cubicBezTo>
                    <a:pt x="2787" y="2777"/>
                    <a:pt x="2656" y="3055"/>
                    <a:pt x="2459" y="3280"/>
                  </a:cubicBezTo>
                  <a:cubicBezTo>
                    <a:pt x="2340" y="3411"/>
                    <a:pt x="2252" y="3503"/>
                    <a:pt x="2161" y="3569"/>
                  </a:cubicBezTo>
                  <a:lnTo>
                    <a:pt x="2438" y="3885"/>
                  </a:lnTo>
                  <a:cubicBezTo>
                    <a:pt x="2533" y="3809"/>
                    <a:pt x="2653" y="3696"/>
                    <a:pt x="2773" y="3550"/>
                  </a:cubicBezTo>
                  <a:cubicBezTo>
                    <a:pt x="3050" y="3244"/>
                    <a:pt x="3236" y="2847"/>
                    <a:pt x="3265" y="2439"/>
                  </a:cubicBezTo>
                  <a:cubicBezTo>
                    <a:pt x="3308" y="1922"/>
                    <a:pt x="3134" y="1299"/>
                    <a:pt x="2584" y="672"/>
                  </a:cubicBezTo>
                  <a:cubicBezTo>
                    <a:pt x="2195" y="233"/>
                    <a:pt x="1757" y="1"/>
                    <a:pt x="13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08"/>
            <p:cNvSpPr/>
            <p:nvPr/>
          </p:nvSpPr>
          <p:spPr>
            <a:xfrm>
              <a:off x="5385950" y="1557025"/>
              <a:ext cx="91375" cy="104750"/>
            </a:xfrm>
            <a:custGeom>
              <a:avLst/>
              <a:gdLst/>
              <a:ahLst/>
              <a:cxnLst/>
              <a:rect l="l" t="t" r="r" b="b"/>
              <a:pathLst>
                <a:path w="3655" h="4190" extrusionOk="0">
                  <a:moveTo>
                    <a:pt x="1305" y="0"/>
                  </a:moveTo>
                  <a:lnTo>
                    <a:pt x="1" y="1260"/>
                  </a:lnTo>
                  <a:lnTo>
                    <a:pt x="1090" y="2739"/>
                  </a:lnTo>
                  <a:cubicBezTo>
                    <a:pt x="1177" y="2627"/>
                    <a:pt x="1283" y="2495"/>
                    <a:pt x="1440" y="2342"/>
                  </a:cubicBezTo>
                  <a:cubicBezTo>
                    <a:pt x="1732" y="2060"/>
                    <a:pt x="2006" y="1936"/>
                    <a:pt x="2250" y="1936"/>
                  </a:cubicBezTo>
                  <a:cubicBezTo>
                    <a:pt x="2460" y="1936"/>
                    <a:pt x="2647" y="2028"/>
                    <a:pt x="2805" y="2189"/>
                  </a:cubicBezTo>
                  <a:cubicBezTo>
                    <a:pt x="3159" y="2553"/>
                    <a:pt x="3079" y="3067"/>
                    <a:pt x="2733" y="3406"/>
                  </a:cubicBezTo>
                  <a:cubicBezTo>
                    <a:pt x="2485" y="3643"/>
                    <a:pt x="2183" y="3774"/>
                    <a:pt x="2005" y="3817"/>
                  </a:cubicBezTo>
                  <a:lnTo>
                    <a:pt x="2183" y="4189"/>
                  </a:lnTo>
                  <a:cubicBezTo>
                    <a:pt x="2394" y="4145"/>
                    <a:pt x="2726" y="3985"/>
                    <a:pt x="3024" y="3698"/>
                  </a:cubicBezTo>
                  <a:cubicBezTo>
                    <a:pt x="3614" y="3126"/>
                    <a:pt x="3654" y="2321"/>
                    <a:pt x="3141" y="1785"/>
                  </a:cubicBezTo>
                  <a:cubicBezTo>
                    <a:pt x="2892" y="1531"/>
                    <a:pt x="2608" y="1430"/>
                    <a:pt x="2342" y="1430"/>
                  </a:cubicBezTo>
                  <a:cubicBezTo>
                    <a:pt x="2250" y="1430"/>
                    <a:pt x="2159" y="1442"/>
                    <a:pt x="2074" y="1465"/>
                  </a:cubicBezTo>
                  <a:cubicBezTo>
                    <a:pt x="1808" y="1526"/>
                    <a:pt x="1552" y="1683"/>
                    <a:pt x="1344" y="1883"/>
                  </a:cubicBezTo>
                  <a:cubicBezTo>
                    <a:pt x="1243" y="1981"/>
                    <a:pt x="1191" y="2047"/>
                    <a:pt x="1137" y="2116"/>
                  </a:cubicBezTo>
                  <a:lnTo>
                    <a:pt x="565" y="1315"/>
                  </a:lnTo>
                  <a:lnTo>
                    <a:pt x="1603" y="310"/>
                  </a:lnTo>
                  <a:lnTo>
                    <a:pt x="13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08"/>
            <p:cNvSpPr/>
            <p:nvPr/>
          </p:nvSpPr>
          <p:spPr>
            <a:xfrm>
              <a:off x="5474925" y="1484600"/>
              <a:ext cx="55225" cy="109600"/>
            </a:xfrm>
            <a:custGeom>
              <a:avLst/>
              <a:gdLst/>
              <a:ahLst/>
              <a:cxnLst/>
              <a:rect l="l" t="t" r="r" b="b"/>
              <a:pathLst>
                <a:path w="2209" h="4384" extrusionOk="0">
                  <a:moveTo>
                    <a:pt x="274" y="0"/>
                  </a:moveTo>
                  <a:lnTo>
                    <a:pt x="1" y="288"/>
                  </a:lnTo>
                  <a:lnTo>
                    <a:pt x="1939" y="4383"/>
                  </a:lnTo>
                  <a:lnTo>
                    <a:pt x="2209" y="4103"/>
                  </a:lnTo>
                  <a:lnTo>
                    <a:pt x="2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08"/>
            <p:cNvSpPr/>
            <p:nvPr/>
          </p:nvSpPr>
          <p:spPr>
            <a:xfrm>
              <a:off x="5531025" y="1422375"/>
              <a:ext cx="58700" cy="108050"/>
            </a:xfrm>
            <a:custGeom>
              <a:avLst/>
              <a:gdLst/>
              <a:ahLst/>
              <a:cxnLst/>
              <a:rect l="l" t="t" r="r" b="b"/>
              <a:pathLst>
                <a:path w="2348" h="4322" extrusionOk="0">
                  <a:moveTo>
                    <a:pt x="263" y="1"/>
                  </a:moveTo>
                  <a:lnTo>
                    <a:pt x="1" y="300"/>
                  </a:lnTo>
                  <a:lnTo>
                    <a:pt x="2088" y="4322"/>
                  </a:lnTo>
                  <a:lnTo>
                    <a:pt x="2347" y="4031"/>
                  </a:lnTo>
                  <a:lnTo>
                    <a:pt x="2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08"/>
            <p:cNvSpPr/>
            <p:nvPr/>
          </p:nvSpPr>
          <p:spPr>
            <a:xfrm>
              <a:off x="5574300" y="1351725"/>
              <a:ext cx="95300" cy="101375"/>
            </a:xfrm>
            <a:custGeom>
              <a:avLst/>
              <a:gdLst/>
              <a:ahLst/>
              <a:cxnLst/>
              <a:rect l="l" t="t" r="r" b="b"/>
              <a:pathLst>
                <a:path w="3812" h="4055" extrusionOk="0">
                  <a:moveTo>
                    <a:pt x="1144" y="0"/>
                  </a:moveTo>
                  <a:lnTo>
                    <a:pt x="1" y="1406"/>
                  </a:lnTo>
                  <a:lnTo>
                    <a:pt x="1257" y="2747"/>
                  </a:lnTo>
                  <a:cubicBezTo>
                    <a:pt x="1334" y="2627"/>
                    <a:pt x="1422" y="2481"/>
                    <a:pt x="1556" y="2314"/>
                  </a:cubicBezTo>
                  <a:cubicBezTo>
                    <a:pt x="1845" y="1959"/>
                    <a:pt x="2132" y="1806"/>
                    <a:pt x="2398" y="1806"/>
                  </a:cubicBezTo>
                  <a:cubicBezTo>
                    <a:pt x="2576" y="1806"/>
                    <a:pt x="2744" y="1874"/>
                    <a:pt x="2897" y="1996"/>
                  </a:cubicBezTo>
                  <a:cubicBezTo>
                    <a:pt x="3290" y="2317"/>
                    <a:pt x="3275" y="2835"/>
                    <a:pt x="2969" y="3213"/>
                  </a:cubicBezTo>
                  <a:cubicBezTo>
                    <a:pt x="2751" y="3479"/>
                    <a:pt x="2466" y="3644"/>
                    <a:pt x="2296" y="3709"/>
                  </a:cubicBezTo>
                  <a:lnTo>
                    <a:pt x="2518" y="4055"/>
                  </a:lnTo>
                  <a:cubicBezTo>
                    <a:pt x="2722" y="3989"/>
                    <a:pt x="3031" y="3789"/>
                    <a:pt x="3293" y="3469"/>
                  </a:cubicBezTo>
                  <a:cubicBezTo>
                    <a:pt x="3811" y="2830"/>
                    <a:pt x="3753" y="2022"/>
                    <a:pt x="3181" y="1556"/>
                  </a:cubicBezTo>
                  <a:cubicBezTo>
                    <a:pt x="2948" y="1366"/>
                    <a:pt x="2700" y="1290"/>
                    <a:pt x="2469" y="1290"/>
                  </a:cubicBezTo>
                  <a:cubicBezTo>
                    <a:pt x="2331" y="1290"/>
                    <a:pt x="2200" y="1317"/>
                    <a:pt x="2081" y="1362"/>
                  </a:cubicBezTo>
                  <a:cubicBezTo>
                    <a:pt x="1825" y="1458"/>
                    <a:pt x="1592" y="1643"/>
                    <a:pt x="1407" y="1869"/>
                  </a:cubicBezTo>
                  <a:cubicBezTo>
                    <a:pt x="1319" y="1974"/>
                    <a:pt x="1275" y="2048"/>
                    <a:pt x="1232" y="2124"/>
                  </a:cubicBezTo>
                  <a:lnTo>
                    <a:pt x="569" y="1396"/>
                  </a:lnTo>
                  <a:lnTo>
                    <a:pt x="1479" y="273"/>
                  </a:lnTo>
                  <a:lnTo>
                    <a:pt x="1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08"/>
            <p:cNvSpPr/>
            <p:nvPr/>
          </p:nvSpPr>
          <p:spPr>
            <a:xfrm>
              <a:off x="5640700" y="1273375"/>
              <a:ext cx="101825" cy="81400"/>
            </a:xfrm>
            <a:custGeom>
              <a:avLst/>
              <a:gdLst/>
              <a:ahLst/>
              <a:cxnLst/>
              <a:rect l="l" t="t" r="r" b="b"/>
              <a:pathLst>
                <a:path w="4073" h="3256" extrusionOk="0">
                  <a:moveTo>
                    <a:pt x="1254" y="466"/>
                  </a:moveTo>
                  <a:cubicBezTo>
                    <a:pt x="1581" y="466"/>
                    <a:pt x="2000" y="663"/>
                    <a:pt x="2463" y="1007"/>
                  </a:cubicBezTo>
                  <a:cubicBezTo>
                    <a:pt x="3242" y="1582"/>
                    <a:pt x="3585" y="2147"/>
                    <a:pt x="3272" y="2569"/>
                  </a:cubicBezTo>
                  <a:cubicBezTo>
                    <a:pt x="3161" y="2719"/>
                    <a:pt x="2994" y="2795"/>
                    <a:pt x="2783" y="2795"/>
                  </a:cubicBezTo>
                  <a:cubicBezTo>
                    <a:pt x="2465" y="2795"/>
                    <a:pt x="2047" y="2623"/>
                    <a:pt x="1570" y="2270"/>
                  </a:cubicBezTo>
                  <a:cubicBezTo>
                    <a:pt x="740" y="1655"/>
                    <a:pt x="492" y="1068"/>
                    <a:pt x="762" y="708"/>
                  </a:cubicBezTo>
                  <a:cubicBezTo>
                    <a:pt x="882" y="543"/>
                    <a:pt x="1050" y="466"/>
                    <a:pt x="1254" y="466"/>
                  </a:cubicBezTo>
                  <a:close/>
                  <a:moveTo>
                    <a:pt x="1335" y="1"/>
                  </a:moveTo>
                  <a:cubicBezTo>
                    <a:pt x="980" y="1"/>
                    <a:pt x="679" y="148"/>
                    <a:pt x="459" y="446"/>
                  </a:cubicBezTo>
                  <a:cubicBezTo>
                    <a:pt x="0" y="1065"/>
                    <a:pt x="237" y="1925"/>
                    <a:pt x="1261" y="2679"/>
                  </a:cubicBezTo>
                  <a:cubicBezTo>
                    <a:pt x="1799" y="3069"/>
                    <a:pt x="2293" y="3255"/>
                    <a:pt x="2704" y="3255"/>
                  </a:cubicBezTo>
                  <a:cubicBezTo>
                    <a:pt x="3068" y="3255"/>
                    <a:pt x="3367" y="3109"/>
                    <a:pt x="3574" y="2828"/>
                  </a:cubicBezTo>
                  <a:cubicBezTo>
                    <a:pt x="4073" y="2151"/>
                    <a:pt x="3785" y="1345"/>
                    <a:pt x="2747" y="580"/>
                  </a:cubicBezTo>
                  <a:cubicBezTo>
                    <a:pt x="2228" y="196"/>
                    <a:pt x="1745" y="1"/>
                    <a:pt x="1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08"/>
            <p:cNvSpPr/>
            <p:nvPr/>
          </p:nvSpPr>
          <p:spPr>
            <a:xfrm>
              <a:off x="5700075" y="1141325"/>
              <a:ext cx="133450" cy="132725"/>
            </a:xfrm>
            <a:custGeom>
              <a:avLst/>
              <a:gdLst/>
              <a:ahLst/>
              <a:cxnLst/>
              <a:rect l="l" t="t" r="r" b="b"/>
              <a:pathLst>
                <a:path w="5338" h="5309" extrusionOk="0">
                  <a:moveTo>
                    <a:pt x="1913" y="1"/>
                  </a:moveTo>
                  <a:lnTo>
                    <a:pt x="1560" y="544"/>
                  </a:lnTo>
                  <a:lnTo>
                    <a:pt x="2769" y="2168"/>
                  </a:lnTo>
                  <a:cubicBezTo>
                    <a:pt x="3086" y="2587"/>
                    <a:pt x="3370" y="2940"/>
                    <a:pt x="3648" y="3243"/>
                  </a:cubicBezTo>
                  <a:lnTo>
                    <a:pt x="3640" y="3258"/>
                  </a:lnTo>
                  <a:cubicBezTo>
                    <a:pt x="3243" y="3115"/>
                    <a:pt x="2809" y="2992"/>
                    <a:pt x="2314" y="2864"/>
                  </a:cubicBezTo>
                  <a:lnTo>
                    <a:pt x="354" y="2383"/>
                  </a:lnTo>
                  <a:lnTo>
                    <a:pt x="1" y="2926"/>
                  </a:lnTo>
                  <a:lnTo>
                    <a:pt x="3140" y="5309"/>
                  </a:lnTo>
                  <a:lnTo>
                    <a:pt x="3407" y="4900"/>
                  </a:lnTo>
                  <a:lnTo>
                    <a:pt x="2052" y="3892"/>
                  </a:lnTo>
                  <a:cubicBezTo>
                    <a:pt x="1578" y="3538"/>
                    <a:pt x="1042" y="3152"/>
                    <a:pt x="638" y="2875"/>
                  </a:cubicBezTo>
                  <a:lnTo>
                    <a:pt x="645" y="2868"/>
                  </a:lnTo>
                  <a:cubicBezTo>
                    <a:pt x="1097" y="3028"/>
                    <a:pt x="1607" y="3174"/>
                    <a:pt x="2175" y="3323"/>
                  </a:cubicBezTo>
                  <a:lnTo>
                    <a:pt x="4088" y="3815"/>
                  </a:lnTo>
                  <a:lnTo>
                    <a:pt x="4299" y="3495"/>
                  </a:lnTo>
                  <a:lnTo>
                    <a:pt x="3083" y="1869"/>
                  </a:lnTo>
                  <a:cubicBezTo>
                    <a:pt x="2740" y="1407"/>
                    <a:pt x="2419" y="999"/>
                    <a:pt x="2106" y="635"/>
                  </a:cubicBezTo>
                  <a:lnTo>
                    <a:pt x="2117" y="620"/>
                  </a:lnTo>
                  <a:cubicBezTo>
                    <a:pt x="2521" y="893"/>
                    <a:pt x="3093" y="1225"/>
                    <a:pt x="3567" y="1502"/>
                  </a:cubicBezTo>
                  <a:lnTo>
                    <a:pt x="5068" y="2365"/>
                  </a:lnTo>
                  <a:lnTo>
                    <a:pt x="5338" y="1950"/>
                  </a:lnTo>
                  <a:lnTo>
                    <a:pt x="19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08"/>
            <p:cNvSpPr/>
            <p:nvPr/>
          </p:nvSpPr>
          <p:spPr>
            <a:xfrm>
              <a:off x="5780400" y="1011900"/>
              <a:ext cx="131525" cy="130375"/>
            </a:xfrm>
            <a:custGeom>
              <a:avLst/>
              <a:gdLst/>
              <a:ahLst/>
              <a:cxnLst/>
              <a:rect l="l" t="t" r="r" b="b"/>
              <a:pathLst>
                <a:path w="5261" h="5215" extrusionOk="0">
                  <a:moveTo>
                    <a:pt x="1720" y="1"/>
                  </a:moveTo>
                  <a:lnTo>
                    <a:pt x="1400" y="566"/>
                  </a:lnTo>
                  <a:lnTo>
                    <a:pt x="2711" y="2110"/>
                  </a:lnTo>
                  <a:cubicBezTo>
                    <a:pt x="3058" y="2507"/>
                    <a:pt x="3367" y="2839"/>
                    <a:pt x="3662" y="3123"/>
                  </a:cubicBezTo>
                  <a:lnTo>
                    <a:pt x="3655" y="3138"/>
                  </a:lnTo>
                  <a:cubicBezTo>
                    <a:pt x="3250" y="3021"/>
                    <a:pt x="2806" y="2926"/>
                    <a:pt x="2306" y="2832"/>
                  </a:cubicBezTo>
                  <a:lnTo>
                    <a:pt x="321" y="2478"/>
                  </a:lnTo>
                  <a:lnTo>
                    <a:pt x="1" y="3043"/>
                  </a:lnTo>
                  <a:lnTo>
                    <a:pt x="3290" y="5214"/>
                  </a:lnTo>
                  <a:lnTo>
                    <a:pt x="3527" y="4795"/>
                  </a:lnTo>
                  <a:lnTo>
                    <a:pt x="2110" y="3873"/>
                  </a:lnTo>
                  <a:cubicBezTo>
                    <a:pt x="1615" y="3553"/>
                    <a:pt x="1057" y="3203"/>
                    <a:pt x="635" y="2952"/>
                  </a:cubicBezTo>
                  <a:lnTo>
                    <a:pt x="642" y="2941"/>
                  </a:lnTo>
                  <a:cubicBezTo>
                    <a:pt x="1101" y="3076"/>
                    <a:pt x="1622" y="3189"/>
                    <a:pt x="2197" y="3298"/>
                  </a:cubicBezTo>
                  <a:lnTo>
                    <a:pt x="4139" y="3666"/>
                  </a:lnTo>
                  <a:lnTo>
                    <a:pt x="4329" y="3330"/>
                  </a:lnTo>
                  <a:lnTo>
                    <a:pt x="3009" y="1786"/>
                  </a:lnTo>
                  <a:cubicBezTo>
                    <a:pt x="2634" y="1349"/>
                    <a:pt x="2288" y="966"/>
                    <a:pt x="1953" y="620"/>
                  </a:cubicBezTo>
                  <a:lnTo>
                    <a:pt x="1960" y="606"/>
                  </a:lnTo>
                  <a:cubicBezTo>
                    <a:pt x="2383" y="853"/>
                    <a:pt x="2977" y="1144"/>
                    <a:pt x="3465" y="1389"/>
                  </a:cubicBezTo>
                  <a:lnTo>
                    <a:pt x="5020" y="2154"/>
                  </a:lnTo>
                  <a:lnTo>
                    <a:pt x="5261" y="1721"/>
                  </a:lnTo>
                  <a:lnTo>
                    <a:pt x="17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08"/>
            <p:cNvSpPr/>
            <p:nvPr/>
          </p:nvSpPr>
          <p:spPr>
            <a:xfrm>
              <a:off x="5878850" y="853350"/>
              <a:ext cx="94650" cy="89175"/>
            </a:xfrm>
            <a:custGeom>
              <a:avLst/>
              <a:gdLst/>
              <a:ahLst/>
              <a:cxnLst/>
              <a:rect l="l" t="t" r="r" b="b"/>
              <a:pathLst>
                <a:path w="3786" h="3567" extrusionOk="0">
                  <a:moveTo>
                    <a:pt x="882" y="0"/>
                  </a:moveTo>
                  <a:lnTo>
                    <a:pt x="1" y="1927"/>
                  </a:lnTo>
                  <a:lnTo>
                    <a:pt x="3574" y="3567"/>
                  </a:lnTo>
                  <a:lnTo>
                    <a:pt x="3786" y="3104"/>
                  </a:lnTo>
                  <a:lnTo>
                    <a:pt x="2168" y="2361"/>
                  </a:lnTo>
                  <a:lnTo>
                    <a:pt x="2787" y="1009"/>
                  </a:lnTo>
                  <a:lnTo>
                    <a:pt x="2405" y="834"/>
                  </a:lnTo>
                  <a:lnTo>
                    <a:pt x="1786" y="2186"/>
                  </a:lnTo>
                  <a:lnTo>
                    <a:pt x="598" y="1643"/>
                  </a:lnTo>
                  <a:lnTo>
                    <a:pt x="1272" y="179"/>
                  </a:lnTo>
                  <a:lnTo>
                    <a:pt x="8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08"/>
            <p:cNvSpPr/>
            <p:nvPr/>
          </p:nvSpPr>
          <p:spPr>
            <a:xfrm>
              <a:off x="5968575" y="799500"/>
              <a:ext cx="22500" cy="36925"/>
            </a:xfrm>
            <a:custGeom>
              <a:avLst/>
              <a:gdLst/>
              <a:ahLst/>
              <a:cxnLst/>
              <a:rect l="l" t="t" r="r" b="b"/>
              <a:pathLst>
                <a:path w="900" h="1477" extrusionOk="0">
                  <a:moveTo>
                    <a:pt x="547" y="1"/>
                  </a:moveTo>
                  <a:lnTo>
                    <a:pt x="0" y="1334"/>
                  </a:lnTo>
                  <a:lnTo>
                    <a:pt x="353" y="1477"/>
                  </a:lnTo>
                  <a:lnTo>
                    <a:pt x="900" y="143"/>
                  </a:lnTo>
                  <a:lnTo>
                    <a:pt x="5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08"/>
            <p:cNvSpPr/>
            <p:nvPr/>
          </p:nvSpPr>
          <p:spPr>
            <a:xfrm>
              <a:off x="5954525" y="689950"/>
              <a:ext cx="105325" cy="71475"/>
            </a:xfrm>
            <a:custGeom>
              <a:avLst/>
              <a:gdLst/>
              <a:ahLst/>
              <a:cxnLst/>
              <a:rect l="l" t="t" r="r" b="b"/>
              <a:pathLst>
                <a:path w="4213" h="2859" extrusionOk="0">
                  <a:moveTo>
                    <a:pt x="1345" y="491"/>
                  </a:moveTo>
                  <a:cubicBezTo>
                    <a:pt x="1622" y="491"/>
                    <a:pt x="1962" y="566"/>
                    <a:pt x="2344" y="703"/>
                  </a:cubicBezTo>
                  <a:cubicBezTo>
                    <a:pt x="3254" y="1035"/>
                    <a:pt x="3743" y="1480"/>
                    <a:pt x="3564" y="1975"/>
                  </a:cubicBezTo>
                  <a:cubicBezTo>
                    <a:pt x="3469" y="2234"/>
                    <a:pt x="3208" y="2373"/>
                    <a:pt x="2819" y="2373"/>
                  </a:cubicBezTo>
                  <a:cubicBezTo>
                    <a:pt x="2552" y="2373"/>
                    <a:pt x="2224" y="2308"/>
                    <a:pt x="1848" y="2172"/>
                  </a:cubicBezTo>
                  <a:cubicBezTo>
                    <a:pt x="875" y="1818"/>
                    <a:pt x="475" y="1323"/>
                    <a:pt x="628" y="900"/>
                  </a:cubicBezTo>
                  <a:cubicBezTo>
                    <a:pt x="731" y="618"/>
                    <a:pt x="985" y="491"/>
                    <a:pt x="1345" y="491"/>
                  </a:cubicBezTo>
                  <a:close/>
                  <a:moveTo>
                    <a:pt x="1431" y="0"/>
                  </a:moveTo>
                  <a:cubicBezTo>
                    <a:pt x="852" y="0"/>
                    <a:pt x="441" y="248"/>
                    <a:pt x="263" y="737"/>
                  </a:cubicBezTo>
                  <a:cubicBezTo>
                    <a:pt x="1" y="1462"/>
                    <a:pt x="471" y="2215"/>
                    <a:pt x="1666" y="2652"/>
                  </a:cubicBezTo>
                  <a:cubicBezTo>
                    <a:pt x="2065" y="2792"/>
                    <a:pt x="2423" y="2859"/>
                    <a:pt x="2731" y="2859"/>
                  </a:cubicBezTo>
                  <a:cubicBezTo>
                    <a:pt x="3340" y="2859"/>
                    <a:pt x="3759" y="2601"/>
                    <a:pt x="3928" y="2139"/>
                  </a:cubicBezTo>
                  <a:cubicBezTo>
                    <a:pt x="4213" y="1349"/>
                    <a:pt x="3710" y="656"/>
                    <a:pt x="2497" y="216"/>
                  </a:cubicBezTo>
                  <a:cubicBezTo>
                    <a:pt x="2100" y="72"/>
                    <a:pt x="1741" y="0"/>
                    <a:pt x="1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108"/>
            <p:cNvSpPr/>
            <p:nvPr/>
          </p:nvSpPr>
          <p:spPr>
            <a:xfrm>
              <a:off x="6063400" y="644875"/>
              <a:ext cx="20675" cy="17650"/>
            </a:xfrm>
            <a:custGeom>
              <a:avLst/>
              <a:gdLst/>
              <a:ahLst/>
              <a:cxnLst/>
              <a:rect l="l" t="t" r="r" b="b"/>
              <a:pathLst>
                <a:path w="827" h="706" extrusionOk="0">
                  <a:moveTo>
                    <a:pt x="384" y="0"/>
                  </a:moveTo>
                  <a:cubicBezTo>
                    <a:pt x="235" y="0"/>
                    <a:pt x="110" y="86"/>
                    <a:pt x="61" y="237"/>
                  </a:cubicBezTo>
                  <a:cubicBezTo>
                    <a:pt x="0" y="433"/>
                    <a:pt x="101" y="620"/>
                    <a:pt x="306" y="685"/>
                  </a:cubicBezTo>
                  <a:cubicBezTo>
                    <a:pt x="350" y="699"/>
                    <a:pt x="393" y="705"/>
                    <a:pt x="435" y="705"/>
                  </a:cubicBezTo>
                  <a:cubicBezTo>
                    <a:pt x="584" y="705"/>
                    <a:pt x="713" y="621"/>
                    <a:pt x="761" y="470"/>
                  </a:cubicBezTo>
                  <a:cubicBezTo>
                    <a:pt x="826" y="262"/>
                    <a:pt x="717" y="87"/>
                    <a:pt x="517" y="22"/>
                  </a:cubicBezTo>
                  <a:cubicBezTo>
                    <a:pt x="472" y="7"/>
                    <a:pt x="427" y="0"/>
                    <a:pt x="3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108"/>
            <p:cNvSpPr/>
            <p:nvPr/>
          </p:nvSpPr>
          <p:spPr>
            <a:xfrm>
              <a:off x="6008550" y="522550"/>
              <a:ext cx="97025" cy="71625"/>
            </a:xfrm>
            <a:custGeom>
              <a:avLst/>
              <a:gdLst/>
              <a:ahLst/>
              <a:cxnLst/>
              <a:rect l="l" t="t" r="r" b="b"/>
              <a:pathLst>
                <a:path w="3881" h="2865" extrusionOk="0">
                  <a:moveTo>
                    <a:pt x="1359" y="496"/>
                  </a:moveTo>
                  <a:cubicBezTo>
                    <a:pt x="1521" y="496"/>
                    <a:pt x="1699" y="524"/>
                    <a:pt x="1884" y="576"/>
                  </a:cubicBezTo>
                  <a:cubicBezTo>
                    <a:pt x="1964" y="598"/>
                    <a:pt x="2015" y="630"/>
                    <a:pt x="2052" y="671"/>
                  </a:cubicBezTo>
                  <a:cubicBezTo>
                    <a:pt x="2233" y="864"/>
                    <a:pt x="2325" y="1166"/>
                    <a:pt x="2233" y="1498"/>
                  </a:cubicBezTo>
                  <a:cubicBezTo>
                    <a:pt x="2139" y="1835"/>
                    <a:pt x="1870" y="2022"/>
                    <a:pt x="1537" y="2022"/>
                  </a:cubicBezTo>
                  <a:cubicBezTo>
                    <a:pt x="1449" y="2022"/>
                    <a:pt x="1356" y="2009"/>
                    <a:pt x="1261" y="1982"/>
                  </a:cubicBezTo>
                  <a:cubicBezTo>
                    <a:pt x="744" y="1837"/>
                    <a:pt x="456" y="1436"/>
                    <a:pt x="577" y="1017"/>
                  </a:cubicBezTo>
                  <a:cubicBezTo>
                    <a:pt x="676" y="653"/>
                    <a:pt x="974" y="496"/>
                    <a:pt x="1359" y="496"/>
                  </a:cubicBezTo>
                  <a:close/>
                  <a:moveTo>
                    <a:pt x="1450" y="1"/>
                  </a:moveTo>
                  <a:cubicBezTo>
                    <a:pt x="830" y="1"/>
                    <a:pt x="368" y="305"/>
                    <a:pt x="208" y="871"/>
                  </a:cubicBezTo>
                  <a:cubicBezTo>
                    <a:pt x="0" y="1618"/>
                    <a:pt x="467" y="2288"/>
                    <a:pt x="1159" y="2481"/>
                  </a:cubicBezTo>
                  <a:cubicBezTo>
                    <a:pt x="1280" y="2515"/>
                    <a:pt x="1400" y="2532"/>
                    <a:pt x="1517" y="2532"/>
                  </a:cubicBezTo>
                  <a:cubicBezTo>
                    <a:pt x="2004" y="2532"/>
                    <a:pt x="2430" y="2245"/>
                    <a:pt x="2576" y="1716"/>
                  </a:cubicBezTo>
                  <a:cubicBezTo>
                    <a:pt x="2678" y="1352"/>
                    <a:pt x="2616" y="1017"/>
                    <a:pt x="2423" y="747"/>
                  </a:cubicBezTo>
                  <a:lnTo>
                    <a:pt x="2430" y="729"/>
                  </a:lnTo>
                  <a:cubicBezTo>
                    <a:pt x="2842" y="919"/>
                    <a:pt x="3116" y="1181"/>
                    <a:pt x="3265" y="1483"/>
                  </a:cubicBezTo>
                  <a:cubicBezTo>
                    <a:pt x="3403" y="1745"/>
                    <a:pt x="3447" y="2051"/>
                    <a:pt x="3407" y="2347"/>
                  </a:cubicBezTo>
                  <a:cubicBezTo>
                    <a:pt x="3378" y="2522"/>
                    <a:pt x="3353" y="2649"/>
                    <a:pt x="3312" y="2751"/>
                  </a:cubicBezTo>
                  <a:lnTo>
                    <a:pt x="3716" y="2864"/>
                  </a:lnTo>
                  <a:cubicBezTo>
                    <a:pt x="3757" y="2747"/>
                    <a:pt x="3793" y="2591"/>
                    <a:pt x="3815" y="2401"/>
                  </a:cubicBezTo>
                  <a:cubicBezTo>
                    <a:pt x="3881" y="1997"/>
                    <a:pt x="3822" y="1560"/>
                    <a:pt x="3625" y="1203"/>
                  </a:cubicBezTo>
                  <a:cubicBezTo>
                    <a:pt x="3378" y="747"/>
                    <a:pt x="2889" y="317"/>
                    <a:pt x="2088" y="95"/>
                  </a:cubicBezTo>
                  <a:cubicBezTo>
                    <a:pt x="1862" y="32"/>
                    <a:pt x="1648" y="1"/>
                    <a:pt x="14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08"/>
            <p:cNvSpPr/>
            <p:nvPr/>
          </p:nvSpPr>
          <p:spPr>
            <a:xfrm>
              <a:off x="6037325" y="415625"/>
              <a:ext cx="101300" cy="75800"/>
            </a:xfrm>
            <a:custGeom>
              <a:avLst/>
              <a:gdLst/>
              <a:ahLst/>
              <a:cxnLst/>
              <a:rect l="l" t="t" r="r" b="b"/>
              <a:pathLst>
                <a:path w="4052" h="3032" extrusionOk="0">
                  <a:moveTo>
                    <a:pt x="405" y="1"/>
                  </a:moveTo>
                  <a:lnTo>
                    <a:pt x="1" y="1771"/>
                  </a:lnTo>
                  <a:lnTo>
                    <a:pt x="1721" y="2415"/>
                  </a:lnTo>
                  <a:cubicBezTo>
                    <a:pt x="1735" y="2274"/>
                    <a:pt x="1750" y="2102"/>
                    <a:pt x="1797" y="1895"/>
                  </a:cubicBezTo>
                  <a:cubicBezTo>
                    <a:pt x="1944" y="1262"/>
                    <a:pt x="2269" y="994"/>
                    <a:pt x="2660" y="994"/>
                  </a:cubicBezTo>
                  <a:cubicBezTo>
                    <a:pt x="2725" y="994"/>
                    <a:pt x="2792" y="1002"/>
                    <a:pt x="2861" y="1017"/>
                  </a:cubicBezTo>
                  <a:cubicBezTo>
                    <a:pt x="3356" y="1130"/>
                    <a:pt x="3571" y="1603"/>
                    <a:pt x="3461" y="2077"/>
                  </a:cubicBezTo>
                  <a:cubicBezTo>
                    <a:pt x="3385" y="2412"/>
                    <a:pt x="3203" y="2689"/>
                    <a:pt x="3076" y="2820"/>
                  </a:cubicBezTo>
                  <a:lnTo>
                    <a:pt x="3429" y="3032"/>
                  </a:lnTo>
                  <a:cubicBezTo>
                    <a:pt x="3582" y="2882"/>
                    <a:pt x="3775" y="2568"/>
                    <a:pt x="3866" y="2165"/>
                  </a:cubicBezTo>
                  <a:cubicBezTo>
                    <a:pt x="4052" y="1363"/>
                    <a:pt x="3640" y="663"/>
                    <a:pt x="2919" y="500"/>
                  </a:cubicBezTo>
                  <a:cubicBezTo>
                    <a:pt x="2820" y="477"/>
                    <a:pt x="2726" y="467"/>
                    <a:pt x="2636" y="467"/>
                  </a:cubicBezTo>
                  <a:cubicBezTo>
                    <a:pt x="2302" y="467"/>
                    <a:pt x="2032" y="611"/>
                    <a:pt x="1847" y="809"/>
                  </a:cubicBezTo>
                  <a:cubicBezTo>
                    <a:pt x="1662" y="1006"/>
                    <a:pt x="1534" y="1275"/>
                    <a:pt x="1469" y="1559"/>
                  </a:cubicBezTo>
                  <a:cubicBezTo>
                    <a:pt x="1437" y="1699"/>
                    <a:pt x="1429" y="1778"/>
                    <a:pt x="1422" y="1866"/>
                  </a:cubicBezTo>
                  <a:lnTo>
                    <a:pt x="504" y="1509"/>
                  </a:lnTo>
                  <a:lnTo>
                    <a:pt x="828" y="98"/>
                  </a:lnTo>
                  <a:lnTo>
                    <a:pt x="4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08"/>
            <p:cNvSpPr/>
            <p:nvPr/>
          </p:nvSpPr>
          <p:spPr>
            <a:xfrm>
              <a:off x="6059025" y="320725"/>
              <a:ext cx="98375" cy="69075"/>
            </a:xfrm>
            <a:custGeom>
              <a:avLst/>
              <a:gdLst/>
              <a:ahLst/>
              <a:cxnLst/>
              <a:rect l="l" t="t" r="r" b="b"/>
              <a:pathLst>
                <a:path w="3935" h="2763" extrusionOk="0">
                  <a:moveTo>
                    <a:pt x="73" y="0"/>
                  </a:moveTo>
                  <a:lnTo>
                    <a:pt x="0" y="390"/>
                  </a:lnTo>
                  <a:lnTo>
                    <a:pt x="3861" y="2762"/>
                  </a:lnTo>
                  <a:lnTo>
                    <a:pt x="3935" y="2376"/>
                  </a:lnTo>
                  <a:lnTo>
                    <a:pt x="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108"/>
            <p:cNvSpPr/>
            <p:nvPr/>
          </p:nvSpPr>
          <p:spPr>
            <a:xfrm>
              <a:off x="6072225" y="238025"/>
              <a:ext cx="100100" cy="65525"/>
            </a:xfrm>
            <a:custGeom>
              <a:avLst/>
              <a:gdLst/>
              <a:ahLst/>
              <a:cxnLst/>
              <a:rect l="l" t="t" r="r" b="b"/>
              <a:pathLst>
                <a:path w="4004" h="2621" extrusionOk="0">
                  <a:moveTo>
                    <a:pt x="55" y="1"/>
                  </a:moveTo>
                  <a:lnTo>
                    <a:pt x="0" y="394"/>
                  </a:lnTo>
                  <a:lnTo>
                    <a:pt x="3945" y="2620"/>
                  </a:lnTo>
                  <a:lnTo>
                    <a:pt x="4004" y="2234"/>
                  </a:lnTo>
                  <a:lnTo>
                    <a:pt x="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4" name="Google Shape;1724;p108"/>
          <p:cNvGrpSpPr/>
          <p:nvPr/>
        </p:nvGrpSpPr>
        <p:grpSpPr>
          <a:xfrm rot="10800000">
            <a:off x="997825" y="821288"/>
            <a:ext cx="3491115" cy="1564380"/>
            <a:chOff x="1446300" y="238025"/>
            <a:chExt cx="4726025" cy="2074225"/>
          </a:xfrm>
        </p:grpSpPr>
        <p:sp>
          <p:nvSpPr>
            <p:cNvPr id="1725" name="Google Shape;1725;p108"/>
            <p:cNvSpPr/>
            <p:nvPr/>
          </p:nvSpPr>
          <p:spPr>
            <a:xfrm>
              <a:off x="1446300" y="257075"/>
              <a:ext cx="101875" cy="56750"/>
            </a:xfrm>
            <a:custGeom>
              <a:avLst/>
              <a:gdLst/>
              <a:ahLst/>
              <a:cxnLst/>
              <a:rect l="l" t="t" r="r" b="b"/>
              <a:pathLst>
                <a:path w="4075" h="2270" extrusionOk="0">
                  <a:moveTo>
                    <a:pt x="3801" y="0"/>
                  </a:moveTo>
                  <a:lnTo>
                    <a:pt x="1965" y="32"/>
                  </a:lnTo>
                  <a:cubicBezTo>
                    <a:pt x="2005" y="167"/>
                    <a:pt x="2052" y="331"/>
                    <a:pt x="2085" y="547"/>
                  </a:cubicBezTo>
                  <a:cubicBezTo>
                    <a:pt x="2201" y="1293"/>
                    <a:pt x="1903" y="1668"/>
                    <a:pt x="1418" y="1749"/>
                  </a:cubicBezTo>
                  <a:cubicBezTo>
                    <a:pt x="1373" y="1756"/>
                    <a:pt x="1329" y="1759"/>
                    <a:pt x="1286" y="1759"/>
                  </a:cubicBezTo>
                  <a:cubicBezTo>
                    <a:pt x="854" y="1759"/>
                    <a:pt x="537" y="1422"/>
                    <a:pt x="471" y="987"/>
                  </a:cubicBezTo>
                  <a:cubicBezTo>
                    <a:pt x="420" y="644"/>
                    <a:pt x="490" y="320"/>
                    <a:pt x="555" y="153"/>
                  </a:cubicBezTo>
                  <a:lnTo>
                    <a:pt x="150" y="84"/>
                  </a:lnTo>
                  <a:cubicBezTo>
                    <a:pt x="63" y="281"/>
                    <a:pt x="1" y="644"/>
                    <a:pt x="63" y="1053"/>
                  </a:cubicBezTo>
                  <a:cubicBezTo>
                    <a:pt x="176" y="1790"/>
                    <a:pt x="712" y="2270"/>
                    <a:pt x="1358" y="2270"/>
                  </a:cubicBezTo>
                  <a:cubicBezTo>
                    <a:pt x="1423" y="2270"/>
                    <a:pt x="1490" y="2265"/>
                    <a:pt x="1557" y="2255"/>
                  </a:cubicBezTo>
                  <a:cubicBezTo>
                    <a:pt x="2030" y="2182"/>
                    <a:pt x="2314" y="1890"/>
                    <a:pt x="2438" y="1570"/>
                  </a:cubicBezTo>
                  <a:cubicBezTo>
                    <a:pt x="2541" y="1319"/>
                    <a:pt x="2559" y="1020"/>
                    <a:pt x="2515" y="732"/>
                  </a:cubicBezTo>
                  <a:cubicBezTo>
                    <a:pt x="2494" y="594"/>
                    <a:pt x="2472" y="513"/>
                    <a:pt x="2445" y="429"/>
                  </a:cubicBezTo>
                  <a:lnTo>
                    <a:pt x="3429" y="426"/>
                  </a:lnTo>
                  <a:lnTo>
                    <a:pt x="3648" y="1858"/>
                  </a:lnTo>
                  <a:lnTo>
                    <a:pt x="4074" y="1792"/>
                  </a:lnTo>
                  <a:lnTo>
                    <a:pt x="38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08"/>
            <p:cNvSpPr/>
            <p:nvPr/>
          </p:nvSpPr>
          <p:spPr>
            <a:xfrm>
              <a:off x="1464900" y="359100"/>
              <a:ext cx="104025" cy="66775"/>
            </a:xfrm>
            <a:custGeom>
              <a:avLst/>
              <a:gdLst/>
              <a:ahLst/>
              <a:cxnLst/>
              <a:rect l="l" t="t" r="r" b="b"/>
              <a:pathLst>
                <a:path w="4161" h="2671" extrusionOk="0">
                  <a:moveTo>
                    <a:pt x="2613" y="500"/>
                  </a:moveTo>
                  <a:cubicBezTo>
                    <a:pt x="3197" y="500"/>
                    <a:pt x="3543" y="700"/>
                    <a:pt x="3607" y="1026"/>
                  </a:cubicBezTo>
                  <a:cubicBezTo>
                    <a:pt x="3712" y="1547"/>
                    <a:pt x="3162" y="1900"/>
                    <a:pt x="2248" y="2087"/>
                  </a:cubicBezTo>
                  <a:cubicBezTo>
                    <a:pt x="1968" y="2144"/>
                    <a:pt x="1714" y="2173"/>
                    <a:pt x="1493" y="2173"/>
                  </a:cubicBezTo>
                  <a:cubicBezTo>
                    <a:pt x="962" y="2173"/>
                    <a:pt x="618" y="2005"/>
                    <a:pt x="543" y="1642"/>
                  </a:cubicBezTo>
                  <a:cubicBezTo>
                    <a:pt x="452" y="1183"/>
                    <a:pt x="941" y="775"/>
                    <a:pt x="1906" y="578"/>
                  </a:cubicBezTo>
                  <a:cubicBezTo>
                    <a:pt x="2170" y="525"/>
                    <a:pt x="2406" y="500"/>
                    <a:pt x="2613" y="500"/>
                  </a:cubicBezTo>
                  <a:close/>
                  <a:moveTo>
                    <a:pt x="2513" y="0"/>
                  </a:moveTo>
                  <a:cubicBezTo>
                    <a:pt x="2298" y="0"/>
                    <a:pt x="2064" y="25"/>
                    <a:pt x="1811" y="76"/>
                  </a:cubicBezTo>
                  <a:cubicBezTo>
                    <a:pt x="583" y="334"/>
                    <a:pt x="1" y="965"/>
                    <a:pt x="149" y="1690"/>
                  </a:cubicBezTo>
                  <a:cubicBezTo>
                    <a:pt x="280" y="2330"/>
                    <a:pt x="787" y="2670"/>
                    <a:pt x="1601" y="2670"/>
                  </a:cubicBezTo>
                  <a:cubicBezTo>
                    <a:pt x="1834" y="2670"/>
                    <a:pt x="2091" y="2642"/>
                    <a:pt x="2372" y="2586"/>
                  </a:cubicBezTo>
                  <a:cubicBezTo>
                    <a:pt x="3556" y="2345"/>
                    <a:pt x="4161" y="1759"/>
                    <a:pt x="4004" y="975"/>
                  </a:cubicBezTo>
                  <a:cubicBezTo>
                    <a:pt x="3883" y="375"/>
                    <a:pt x="3353" y="0"/>
                    <a:pt x="2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108"/>
            <p:cNvSpPr/>
            <p:nvPr/>
          </p:nvSpPr>
          <p:spPr>
            <a:xfrm>
              <a:off x="1487950" y="466000"/>
              <a:ext cx="118950" cy="115325"/>
            </a:xfrm>
            <a:custGeom>
              <a:avLst/>
              <a:gdLst/>
              <a:ahLst/>
              <a:cxnLst/>
              <a:rect l="l" t="t" r="r" b="b"/>
              <a:pathLst>
                <a:path w="4758" h="4613" extrusionOk="0">
                  <a:moveTo>
                    <a:pt x="3873" y="0"/>
                  </a:moveTo>
                  <a:lnTo>
                    <a:pt x="0" y="728"/>
                  </a:lnTo>
                  <a:lnTo>
                    <a:pt x="124" y="1199"/>
                  </a:lnTo>
                  <a:lnTo>
                    <a:pt x="1781" y="871"/>
                  </a:lnTo>
                  <a:cubicBezTo>
                    <a:pt x="2361" y="758"/>
                    <a:pt x="3005" y="619"/>
                    <a:pt x="3483" y="506"/>
                  </a:cubicBezTo>
                  <a:lnTo>
                    <a:pt x="3483" y="518"/>
                  </a:lnTo>
                  <a:cubicBezTo>
                    <a:pt x="3061" y="743"/>
                    <a:pt x="2609" y="1024"/>
                    <a:pt x="2121" y="1345"/>
                  </a:cubicBezTo>
                  <a:lnTo>
                    <a:pt x="470" y="2433"/>
                  </a:lnTo>
                  <a:lnTo>
                    <a:pt x="569" y="2805"/>
                  </a:lnTo>
                  <a:lnTo>
                    <a:pt x="2590" y="2995"/>
                  </a:lnTo>
                  <a:cubicBezTo>
                    <a:pt x="3166" y="3050"/>
                    <a:pt x="3680" y="3082"/>
                    <a:pt x="4161" y="3093"/>
                  </a:cubicBezTo>
                  <a:lnTo>
                    <a:pt x="4164" y="3111"/>
                  </a:lnTo>
                  <a:cubicBezTo>
                    <a:pt x="3691" y="3232"/>
                    <a:pt x="3061" y="3432"/>
                    <a:pt x="2536" y="3600"/>
                  </a:cubicBezTo>
                  <a:lnTo>
                    <a:pt x="893" y="4131"/>
                  </a:lnTo>
                  <a:lnTo>
                    <a:pt x="1016" y="4612"/>
                  </a:lnTo>
                  <a:lnTo>
                    <a:pt x="4758" y="3378"/>
                  </a:lnTo>
                  <a:lnTo>
                    <a:pt x="4594" y="2751"/>
                  </a:lnTo>
                  <a:lnTo>
                    <a:pt x="2580" y="2557"/>
                  </a:lnTo>
                  <a:cubicBezTo>
                    <a:pt x="2087" y="2516"/>
                    <a:pt x="1656" y="2492"/>
                    <a:pt x="1267" y="2492"/>
                  </a:cubicBezTo>
                  <a:cubicBezTo>
                    <a:pt x="1241" y="2492"/>
                    <a:pt x="1216" y="2492"/>
                    <a:pt x="1191" y="2492"/>
                  </a:cubicBezTo>
                  <a:lnTo>
                    <a:pt x="1188" y="2474"/>
                  </a:lnTo>
                  <a:cubicBezTo>
                    <a:pt x="1556" y="2277"/>
                    <a:pt x="1942" y="2036"/>
                    <a:pt x="2368" y="1756"/>
                  </a:cubicBezTo>
                  <a:lnTo>
                    <a:pt x="4036" y="623"/>
                  </a:lnTo>
                  <a:lnTo>
                    <a:pt x="38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108"/>
            <p:cNvSpPr/>
            <p:nvPr/>
          </p:nvSpPr>
          <p:spPr>
            <a:xfrm>
              <a:off x="1529275" y="610425"/>
              <a:ext cx="123100" cy="119700"/>
            </a:xfrm>
            <a:custGeom>
              <a:avLst/>
              <a:gdLst/>
              <a:ahLst/>
              <a:cxnLst/>
              <a:rect l="l" t="t" r="r" b="b"/>
              <a:pathLst>
                <a:path w="4924" h="4788" extrusionOk="0">
                  <a:moveTo>
                    <a:pt x="3819" y="1"/>
                  </a:moveTo>
                  <a:lnTo>
                    <a:pt x="1" y="981"/>
                  </a:lnTo>
                  <a:lnTo>
                    <a:pt x="154" y="1440"/>
                  </a:lnTo>
                  <a:lnTo>
                    <a:pt x="1786" y="1011"/>
                  </a:lnTo>
                  <a:cubicBezTo>
                    <a:pt x="2358" y="858"/>
                    <a:pt x="2992" y="675"/>
                    <a:pt x="3462" y="530"/>
                  </a:cubicBezTo>
                  <a:lnTo>
                    <a:pt x="3466" y="540"/>
                  </a:lnTo>
                  <a:cubicBezTo>
                    <a:pt x="3057" y="795"/>
                    <a:pt x="2624" y="1105"/>
                    <a:pt x="2158" y="1458"/>
                  </a:cubicBezTo>
                  <a:lnTo>
                    <a:pt x="584" y="2653"/>
                  </a:lnTo>
                  <a:lnTo>
                    <a:pt x="705" y="3017"/>
                  </a:lnTo>
                  <a:lnTo>
                    <a:pt x="2733" y="3072"/>
                  </a:lnTo>
                  <a:cubicBezTo>
                    <a:pt x="3023" y="3081"/>
                    <a:pt x="3296" y="3086"/>
                    <a:pt x="3557" y="3086"/>
                  </a:cubicBezTo>
                  <a:cubicBezTo>
                    <a:pt x="3818" y="3086"/>
                    <a:pt x="4066" y="3081"/>
                    <a:pt x="4307" y="3072"/>
                  </a:cubicBezTo>
                  <a:lnTo>
                    <a:pt x="4315" y="3087"/>
                  </a:lnTo>
                  <a:cubicBezTo>
                    <a:pt x="3844" y="3236"/>
                    <a:pt x="3232" y="3476"/>
                    <a:pt x="2723" y="3681"/>
                  </a:cubicBezTo>
                  <a:lnTo>
                    <a:pt x="1116" y="4318"/>
                  </a:lnTo>
                  <a:lnTo>
                    <a:pt x="1273" y="4788"/>
                  </a:lnTo>
                  <a:lnTo>
                    <a:pt x="4923" y="3313"/>
                  </a:lnTo>
                  <a:lnTo>
                    <a:pt x="4719" y="2701"/>
                  </a:lnTo>
                  <a:lnTo>
                    <a:pt x="2694" y="2639"/>
                  </a:lnTo>
                  <a:cubicBezTo>
                    <a:pt x="2526" y="2635"/>
                    <a:pt x="2365" y="2633"/>
                    <a:pt x="2210" y="2633"/>
                  </a:cubicBezTo>
                  <a:cubicBezTo>
                    <a:pt x="1882" y="2633"/>
                    <a:pt x="1583" y="2642"/>
                    <a:pt x="1305" y="2664"/>
                  </a:cubicBezTo>
                  <a:lnTo>
                    <a:pt x="1302" y="2646"/>
                  </a:lnTo>
                  <a:cubicBezTo>
                    <a:pt x="1655" y="2423"/>
                    <a:pt x="2023" y="2158"/>
                    <a:pt x="2431" y="1852"/>
                  </a:cubicBezTo>
                  <a:lnTo>
                    <a:pt x="4023" y="613"/>
                  </a:lnTo>
                  <a:lnTo>
                    <a:pt x="38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08"/>
            <p:cNvSpPr/>
            <p:nvPr/>
          </p:nvSpPr>
          <p:spPr>
            <a:xfrm>
              <a:off x="1606875" y="808450"/>
              <a:ext cx="111250" cy="67050"/>
            </a:xfrm>
            <a:custGeom>
              <a:avLst/>
              <a:gdLst/>
              <a:ahLst/>
              <a:cxnLst/>
              <a:rect l="l" t="t" r="r" b="b"/>
              <a:pathLst>
                <a:path w="4450" h="2682" extrusionOk="0">
                  <a:moveTo>
                    <a:pt x="3612" y="0"/>
                  </a:moveTo>
                  <a:lnTo>
                    <a:pt x="1" y="1556"/>
                  </a:lnTo>
                  <a:lnTo>
                    <a:pt x="205" y="2022"/>
                  </a:lnTo>
                  <a:lnTo>
                    <a:pt x="1837" y="1315"/>
                  </a:lnTo>
                  <a:lnTo>
                    <a:pt x="2427" y="2681"/>
                  </a:lnTo>
                  <a:lnTo>
                    <a:pt x="2813" y="2514"/>
                  </a:lnTo>
                  <a:lnTo>
                    <a:pt x="2223" y="1151"/>
                  </a:lnTo>
                  <a:lnTo>
                    <a:pt x="3422" y="634"/>
                  </a:lnTo>
                  <a:lnTo>
                    <a:pt x="4059" y="2109"/>
                  </a:lnTo>
                  <a:lnTo>
                    <a:pt x="4449" y="1942"/>
                  </a:lnTo>
                  <a:lnTo>
                    <a:pt x="36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08"/>
            <p:cNvSpPr/>
            <p:nvPr/>
          </p:nvSpPr>
          <p:spPr>
            <a:xfrm>
              <a:off x="1679550" y="921200"/>
              <a:ext cx="24175" cy="36625"/>
            </a:xfrm>
            <a:custGeom>
              <a:avLst/>
              <a:gdLst/>
              <a:ahLst/>
              <a:cxnLst/>
              <a:rect l="l" t="t" r="r" b="b"/>
              <a:pathLst>
                <a:path w="967" h="1465" extrusionOk="0">
                  <a:moveTo>
                    <a:pt x="344" y="0"/>
                  </a:moveTo>
                  <a:lnTo>
                    <a:pt x="1" y="165"/>
                  </a:lnTo>
                  <a:lnTo>
                    <a:pt x="624" y="1465"/>
                  </a:lnTo>
                  <a:lnTo>
                    <a:pt x="967" y="1301"/>
                  </a:lnTo>
                  <a:lnTo>
                    <a:pt x="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08"/>
            <p:cNvSpPr/>
            <p:nvPr/>
          </p:nvSpPr>
          <p:spPr>
            <a:xfrm>
              <a:off x="1689400" y="983700"/>
              <a:ext cx="105400" cy="75450"/>
            </a:xfrm>
            <a:custGeom>
              <a:avLst/>
              <a:gdLst/>
              <a:ahLst/>
              <a:cxnLst/>
              <a:rect l="l" t="t" r="r" b="b"/>
              <a:pathLst>
                <a:path w="4216" h="3018" extrusionOk="0">
                  <a:moveTo>
                    <a:pt x="2872" y="469"/>
                  </a:moveTo>
                  <a:cubicBezTo>
                    <a:pt x="3166" y="469"/>
                    <a:pt x="3373" y="576"/>
                    <a:pt x="3476" y="772"/>
                  </a:cubicBezTo>
                  <a:cubicBezTo>
                    <a:pt x="3728" y="1241"/>
                    <a:pt x="3297" y="1737"/>
                    <a:pt x="2475" y="2174"/>
                  </a:cubicBezTo>
                  <a:cubicBezTo>
                    <a:pt x="2017" y="2418"/>
                    <a:pt x="1616" y="2550"/>
                    <a:pt x="1305" y="2550"/>
                  </a:cubicBezTo>
                  <a:cubicBezTo>
                    <a:pt x="1033" y="2550"/>
                    <a:pt x="828" y="2449"/>
                    <a:pt x="715" y="2233"/>
                  </a:cubicBezTo>
                  <a:cubicBezTo>
                    <a:pt x="496" y="1821"/>
                    <a:pt x="846" y="1289"/>
                    <a:pt x="1717" y="826"/>
                  </a:cubicBezTo>
                  <a:cubicBezTo>
                    <a:pt x="2179" y="581"/>
                    <a:pt x="2571" y="469"/>
                    <a:pt x="2872" y="469"/>
                  </a:cubicBezTo>
                  <a:close/>
                  <a:moveTo>
                    <a:pt x="2756" y="0"/>
                  </a:moveTo>
                  <a:cubicBezTo>
                    <a:pt x="2389" y="0"/>
                    <a:pt x="1959" y="118"/>
                    <a:pt x="1483" y="371"/>
                  </a:cubicBezTo>
                  <a:cubicBezTo>
                    <a:pt x="380" y="969"/>
                    <a:pt x="0" y="1737"/>
                    <a:pt x="350" y="2393"/>
                  </a:cubicBezTo>
                  <a:cubicBezTo>
                    <a:pt x="570" y="2806"/>
                    <a:pt x="933" y="3017"/>
                    <a:pt x="1409" y="3017"/>
                  </a:cubicBezTo>
                  <a:cubicBezTo>
                    <a:pt x="1785" y="3017"/>
                    <a:pt x="2231" y="2886"/>
                    <a:pt x="2733" y="2619"/>
                  </a:cubicBezTo>
                  <a:cubicBezTo>
                    <a:pt x="3800" y="2054"/>
                    <a:pt x="4216" y="1318"/>
                    <a:pt x="3840" y="611"/>
                  </a:cubicBezTo>
                  <a:cubicBezTo>
                    <a:pt x="3633" y="218"/>
                    <a:pt x="3254" y="0"/>
                    <a:pt x="2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08"/>
            <p:cNvSpPr/>
            <p:nvPr/>
          </p:nvSpPr>
          <p:spPr>
            <a:xfrm>
              <a:off x="1740050" y="1110100"/>
              <a:ext cx="21075" cy="17950"/>
            </a:xfrm>
            <a:custGeom>
              <a:avLst/>
              <a:gdLst/>
              <a:ahLst/>
              <a:cxnLst/>
              <a:rect l="l" t="t" r="r" b="b"/>
              <a:pathLst>
                <a:path w="843" h="718" extrusionOk="0">
                  <a:moveTo>
                    <a:pt x="447" y="1"/>
                  </a:moveTo>
                  <a:cubicBezTo>
                    <a:pt x="382" y="1"/>
                    <a:pt x="314" y="19"/>
                    <a:pt x="248" y="58"/>
                  </a:cubicBezTo>
                  <a:cubicBezTo>
                    <a:pt x="66" y="164"/>
                    <a:pt x="0" y="364"/>
                    <a:pt x="102" y="539"/>
                  </a:cubicBezTo>
                  <a:cubicBezTo>
                    <a:pt x="170" y="659"/>
                    <a:pt x="276" y="718"/>
                    <a:pt x="391" y="718"/>
                  </a:cubicBezTo>
                  <a:cubicBezTo>
                    <a:pt x="458" y="718"/>
                    <a:pt x="527" y="698"/>
                    <a:pt x="594" y="659"/>
                  </a:cubicBezTo>
                  <a:cubicBezTo>
                    <a:pt x="784" y="550"/>
                    <a:pt x="842" y="353"/>
                    <a:pt x="740" y="175"/>
                  </a:cubicBezTo>
                  <a:cubicBezTo>
                    <a:pt x="674" y="62"/>
                    <a:pt x="565" y="1"/>
                    <a:pt x="4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08"/>
            <p:cNvSpPr/>
            <p:nvPr/>
          </p:nvSpPr>
          <p:spPr>
            <a:xfrm>
              <a:off x="1776200" y="1133125"/>
              <a:ext cx="106125" cy="74100"/>
            </a:xfrm>
            <a:custGeom>
              <a:avLst/>
              <a:gdLst/>
              <a:ahLst/>
              <a:cxnLst/>
              <a:rect l="l" t="t" r="r" b="b"/>
              <a:pathLst>
                <a:path w="4245" h="2964" extrusionOk="0">
                  <a:moveTo>
                    <a:pt x="2880" y="451"/>
                  </a:moveTo>
                  <a:cubicBezTo>
                    <a:pt x="3128" y="451"/>
                    <a:pt x="3346" y="560"/>
                    <a:pt x="3479" y="773"/>
                  </a:cubicBezTo>
                  <a:cubicBezTo>
                    <a:pt x="3763" y="1225"/>
                    <a:pt x="3472" y="1694"/>
                    <a:pt x="2926" y="2041"/>
                  </a:cubicBezTo>
                  <a:cubicBezTo>
                    <a:pt x="2857" y="2084"/>
                    <a:pt x="2798" y="2099"/>
                    <a:pt x="2744" y="2099"/>
                  </a:cubicBezTo>
                  <a:cubicBezTo>
                    <a:pt x="2738" y="2099"/>
                    <a:pt x="2731" y="2099"/>
                    <a:pt x="2725" y="2099"/>
                  </a:cubicBezTo>
                  <a:cubicBezTo>
                    <a:pt x="2468" y="2099"/>
                    <a:pt x="2190" y="1964"/>
                    <a:pt x="2011" y="1680"/>
                  </a:cubicBezTo>
                  <a:cubicBezTo>
                    <a:pt x="1774" y="1305"/>
                    <a:pt x="1902" y="886"/>
                    <a:pt x="2299" y="635"/>
                  </a:cubicBezTo>
                  <a:cubicBezTo>
                    <a:pt x="2494" y="512"/>
                    <a:pt x="2695" y="451"/>
                    <a:pt x="2880" y="451"/>
                  </a:cubicBezTo>
                  <a:close/>
                  <a:moveTo>
                    <a:pt x="2755" y="1"/>
                  </a:moveTo>
                  <a:cubicBezTo>
                    <a:pt x="2496" y="1"/>
                    <a:pt x="2233" y="76"/>
                    <a:pt x="2001" y="223"/>
                  </a:cubicBezTo>
                  <a:cubicBezTo>
                    <a:pt x="1454" y="569"/>
                    <a:pt x="1254" y="1214"/>
                    <a:pt x="1618" y="1790"/>
                  </a:cubicBezTo>
                  <a:cubicBezTo>
                    <a:pt x="1818" y="2110"/>
                    <a:pt x="2110" y="2285"/>
                    <a:pt x="2438" y="2325"/>
                  </a:cubicBezTo>
                  <a:lnTo>
                    <a:pt x="2448" y="2340"/>
                  </a:lnTo>
                  <a:cubicBezTo>
                    <a:pt x="2184" y="2455"/>
                    <a:pt x="1936" y="2507"/>
                    <a:pt x="1707" y="2507"/>
                  </a:cubicBezTo>
                  <a:cubicBezTo>
                    <a:pt x="1574" y="2507"/>
                    <a:pt x="1447" y="2489"/>
                    <a:pt x="1327" y="2456"/>
                  </a:cubicBezTo>
                  <a:cubicBezTo>
                    <a:pt x="1039" y="2383"/>
                    <a:pt x="787" y="2212"/>
                    <a:pt x="594" y="1983"/>
                  </a:cubicBezTo>
                  <a:cubicBezTo>
                    <a:pt x="485" y="1844"/>
                    <a:pt x="409" y="1742"/>
                    <a:pt x="358" y="1640"/>
                  </a:cubicBezTo>
                  <a:lnTo>
                    <a:pt x="0" y="1866"/>
                  </a:lnTo>
                  <a:cubicBezTo>
                    <a:pt x="62" y="1972"/>
                    <a:pt x="153" y="2106"/>
                    <a:pt x="281" y="2249"/>
                  </a:cubicBezTo>
                  <a:cubicBezTo>
                    <a:pt x="536" y="2569"/>
                    <a:pt x="900" y="2817"/>
                    <a:pt x="1298" y="2911"/>
                  </a:cubicBezTo>
                  <a:cubicBezTo>
                    <a:pt x="1437" y="2945"/>
                    <a:pt x="1587" y="2963"/>
                    <a:pt x="1746" y="2963"/>
                  </a:cubicBezTo>
                  <a:cubicBezTo>
                    <a:pt x="2162" y="2963"/>
                    <a:pt x="2639" y="2835"/>
                    <a:pt x="3148" y="2511"/>
                  </a:cubicBezTo>
                  <a:cubicBezTo>
                    <a:pt x="3968" y="1993"/>
                    <a:pt x="4244" y="1254"/>
                    <a:pt x="3829" y="598"/>
                  </a:cubicBezTo>
                  <a:cubicBezTo>
                    <a:pt x="3576" y="194"/>
                    <a:pt x="3171" y="1"/>
                    <a:pt x="27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08"/>
            <p:cNvSpPr/>
            <p:nvPr/>
          </p:nvSpPr>
          <p:spPr>
            <a:xfrm>
              <a:off x="1837850" y="1222200"/>
              <a:ext cx="106975" cy="81275"/>
            </a:xfrm>
            <a:custGeom>
              <a:avLst/>
              <a:gdLst/>
              <a:ahLst/>
              <a:cxnLst/>
              <a:rect l="l" t="t" r="r" b="b"/>
              <a:pathLst>
                <a:path w="4279" h="3251" extrusionOk="0">
                  <a:moveTo>
                    <a:pt x="3239" y="1"/>
                  </a:moveTo>
                  <a:lnTo>
                    <a:pt x="1608" y="842"/>
                  </a:lnTo>
                  <a:cubicBezTo>
                    <a:pt x="1702" y="948"/>
                    <a:pt x="1819" y="1072"/>
                    <a:pt x="1939" y="1250"/>
                  </a:cubicBezTo>
                  <a:cubicBezTo>
                    <a:pt x="2376" y="1874"/>
                    <a:pt x="2274" y="2340"/>
                    <a:pt x="1877" y="2624"/>
                  </a:cubicBezTo>
                  <a:cubicBezTo>
                    <a:pt x="1730" y="2727"/>
                    <a:pt x="1573" y="2774"/>
                    <a:pt x="1419" y="2774"/>
                  </a:cubicBezTo>
                  <a:cubicBezTo>
                    <a:pt x="1138" y="2774"/>
                    <a:pt x="868" y="2618"/>
                    <a:pt x="690" y="2361"/>
                  </a:cubicBezTo>
                  <a:cubicBezTo>
                    <a:pt x="493" y="2077"/>
                    <a:pt x="409" y="1756"/>
                    <a:pt x="394" y="1575"/>
                  </a:cubicBezTo>
                  <a:lnTo>
                    <a:pt x="1" y="1694"/>
                  </a:lnTo>
                  <a:cubicBezTo>
                    <a:pt x="8" y="1909"/>
                    <a:pt x="114" y="2263"/>
                    <a:pt x="351" y="2602"/>
                  </a:cubicBezTo>
                  <a:cubicBezTo>
                    <a:pt x="650" y="3027"/>
                    <a:pt x="1075" y="3251"/>
                    <a:pt x="1501" y="3251"/>
                  </a:cubicBezTo>
                  <a:cubicBezTo>
                    <a:pt x="1750" y="3251"/>
                    <a:pt x="1999" y="3174"/>
                    <a:pt x="2223" y="3017"/>
                  </a:cubicBezTo>
                  <a:cubicBezTo>
                    <a:pt x="2613" y="2744"/>
                    <a:pt x="2740" y="2354"/>
                    <a:pt x="2711" y="2015"/>
                  </a:cubicBezTo>
                  <a:cubicBezTo>
                    <a:pt x="2693" y="1742"/>
                    <a:pt x="2577" y="1469"/>
                    <a:pt x="2409" y="1228"/>
                  </a:cubicBezTo>
                  <a:cubicBezTo>
                    <a:pt x="2329" y="1112"/>
                    <a:pt x="2274" y="1053"/>
                    <a:pt x="2212" y="988"/>
                  </a:cubicBezTo>
                  <a:lnTo>
                    <a:pt x="3094" y="551"/>
                  </a:lnTo>
                  <a:lnTo>
                    <a:pt x="3925" y="1735"/>
                  </a:lnTo>
                  <a:lnTo>
                    <a:pt x="4278" y="1487"/>
                  </a:lnTo>
                  <a:lnTo>
                    <a:pt x="32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08"/>
            <p:cNvSpPr/>
            <p:nvPr/>
          </p:nvSpPr>
          <p:spPr>
            <a:xfrm>
              <a:off x="1891400" y="1325025"/>
              <a:ext cx="114800" cy="39550"/>
            </a:xfrm>
            <a:custGeom>
              <a:avLst/>
              <a:gdLst/>
              <a:ahLst/>
              <a:cxnLst/>
              <a:rect l="l" t="t" r="r" b="b"/>
              <a:pathLst>
                <a:path w="4592" h="1582" extrusionOk="0">
                  <a:moveTo>
                    <a:pt x="4351" y="1"/>
                  </a:moveTo>
                  <a:lnTo>
                    <a:pt x="1" y="1272"/>
                  </a:lnTo>
                  <a:lnTo>
                    <a:pt x="238" y="1581"/>
                  </a:lnTo>
                  <a:lnTo>
                    <a:pt x="4591" y="314"/>
                  </a:lnTo>
                  <a:lnTo>
                    <a:pt x="43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08"/>
            <p:cNvSpPr/>
            <p:nvPr/>
          </p:nvSpPr>
          <p:spPr>
            <a:xfrm>
              <a:off x="1945050" y="1390225"/>
              <a:ext cx="113775" cy="43325"/>
            </a:xfrm>
            <a:custGeom>
              <a:avLst/>
              <a:gdLst/>
              <a:ahLst/>
              <a:cxnLst/>
              <a:rect l="l" t="t" r="r" b="b"/>
              <a:pathLst>
                <a:path w="4551" h="1733" extrusionOk="0">
                  <a:moveTo>
                    <a:pt x="4300" y="1"/>
                  </a:moveTo>
                  <a:lnTo>
                    <a:pt x="1" y="1429"/>
                  </a:lnTo>
                  <a:lnTo>
                    <a:pt x="249" y="1732"/>
                  </a:lnTo>
                  <a:lnTo>
                    <a:pt x="4551" y="307"/>
                  </a:lnTo>
                  <a:lnTo>
                    <a:pt x="43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08"/>
            <p:cNvSpPr/>
            <p:nvPr/>
          </p:nvSpPr>
          <p:spPr>
            <a:xfrm>
              <a:off x="2012825" y="1439525"/>
              <a:ext cx="105575" cy="86100"/>
            </a:xfrm>
            <a:custGeom>
              <a:avLst/>
              <a:gdLst/>
              <a:ahLst/>
              <a:cxnLst/>
              <a:rect l="l" t="t" r="r" b="b"/>
              <a:pathLst>
                <a:path w="4223" h="3444" extrusionOk="0">
                  <a:moveTo>
                    <a:pt x="3010" y="0"/>
                  </a:moveTo>
                  <a:lnTo>
                    <a:pt x="1490" y="1031"/>
                  </a:lnTo>
                  <a:cubicBezTo>
                    <a:pt x="1596" y="1126"/>
                    <a:pt x="1727" y="1235"/>
                    <a:pt x="1873" y="1395"/>
                  </a:cubicBezTo>
                  <a:cubicBezTo>
                    <a:pt x="2379" y="1960"/>
                    <a:pt x="2335" y="2437"/>
                    <a:pt x="1975" y="2769"/>
                  </a:cubicBezTo>
                  <a:cubicBezTo>
                    <a:pt x="1815" y="2912"/>
                    <a:pt x="1631" y="2977"/>
                    <a:pt x="1447" y="2977"/>
                  </a:cubicBezTo>
                  <a:cubicBezTo>
                    <a:pt x="1197" y="2977"/>
                    <a:pt x="949" y="2857"/>
                    <a:pt x="762" y="2649"/>
                  </a:cubicBezTo>
                  <a:cubicBezTo>
                    <a:pt x="533" y="2394"/>
                    <a:pt x="412" y="2084"/>
                    <a:pt x="375" y="1906"/>
                  </a:cubicBezTo>
                  <a:lnTo>
                    <a:pt x="0" y="2069"/>
                  </a:lnTo>
                  <a:cubicBezTo>
                    <a:pt x="33" y="2284"/>
                    <a:pt x="178" y="2619"/>
                    <a:pt x="456" y="2929"/>
                  </a:cubicBezTo>
                  <a:cubicBezTo>
                    <a:pt x="763" y="3271"/>
                    <a:pt x="1149" y="3444"/>
                    <a:pt x="1527" y="3444"/>
                  </a:cubicBezTo>
                  <a:cubicBezTo>
                    <a:pt x="1826" y="3444"/>
                    <a:pt x="2120" y="3336"/>
                    <a:pt x="2364" y="3118"/>
                  </a:cubicBezTo>
                  <a:cubicBezTo>
                    <a:pt x="2722" y="2798"/>
                    <a:pt x="2798" y="2397"/>
                    <a:pt x="2729" y="2062"/>
                  </a:cubicBezTo>
                  <a:cubicBezTo>
                    <a:pt x="2675" y="1796"/>
                    <a:pt x="2529" y="1538"/>
                    <a:pt x="2335" y="1319"/>
                  </a:cubicBezTo>
                  <a:cubicBezTo>
                    <a:pt x="2241" y="1213"/>
                    <a:pt x="2179" y="1162"/>
                    <a:pt x="2110" y="1104"/>
                  </a:cubicBezTo>
                  <a:lnTo>
                    <a:pt x="2933" y="561"/>
                  </a:lnTo>
                  <a:lnTo>
                    <a:pt x="3899" y="1640"/>
                  </a:lnTo>
                  <a:lnTo>
                    <a:pt x="4222" y="1351"/>
                  </a:lnTo>
                  <a:lnTo>
                    <a:pt x="30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08"/>
            <p:cNvSpPr/>
            <p:nvPr/>
          </p:nvSpPr>
          <p:spPr>
            <a:xfrm>
              <a:off x="2093050" y="1524300"/>
              <a:ext cx="98025" cy="84925"/>
            </a:xfrm>
            <a:custGeom>
              <a:avLst/>
              <a:gdLst/>
              <a:ahLst/>
              <a:cxnLst/>
              <a:rect l="l" t="t" r="r" b="b"/>
              <a:pathLst>
                <a:path w="3921" h="3397" extrusionOk="0">
                  <a:moveTo>
                    <a:pt x="2657" y="435"/>
                  </a:moveTo>
                  <a:cubicBezTo>
                    <a:pt x="2819" y="435"/>
                    <a:pt x="2955" y="490"/>
                    <a:pt x="3057" y="595"/>
                  </a:cubicBezTo>
                  <a:cubicBezTo>
                    <a:pt x="3429" y="973"/>
                    <a:pt x="3160" y="1575"/>
                    <a:pt x="2496" y="2227"/>
                  </a:cubicBezTo>
                  <a:cubicBezTo>
                    <a:pt x="2022" y="2694"/>
                    <a:pt x="1586" y="2957"/>
                    <a:pt x="1240" y="2957"/>
                  </a:cubicBezTo>
                  <a:cubicBezTo>
                    <a:pt x="1080" y="2957"/>
                    <a:pt x="940" y="2901"/>
                    <a:pt x="824" y="2784"/>
                  </a:cubicBezTo>
                  <a:cubicBezTo>
                    <a:pt x="496" y="2449"/>
                    <a:pt x="685" y="1841"/>
                    <a:pt x="1389" y="1152"/>
                  </a:cubicBezTo>
                  <a:cubicBezTo>
                    <a:pt x="1881" y="664"/>
                    <a:pt x="2324" y="435"/>
                    <a:pt x="2657" y="435"/>
                  </a:cubicBezTo>
                  <a:close/>
                  <a:moveTo>
                    <a:pt x="2556" y="0"/>
                  </a:moveTo>
                  <a:cubicBezTo>
                    <a:pt x="2101" y="0"/>
                    <a:pt x="1571" y="250"/>
                    <a:pt x="1032" y="780"/>
                  </a:cubicBezTo>
                  <a:cubicBezTo>
                    <a:pt x="147" y="1669"/>
                    <a:pt x="1" y="2511"/>
                    <a:pt x="522" y="3039"/>
                  </a:cubicBezTo>
                  <a:cubicBezTo>
                    <a:pt x="756" y="3278"/>
                    <a:pt x="1029" y="3396"/>
                    <a:pt x="1332" y="3396"/>
                  </a:cubicBezTo>
                  <a:cubicBezTo>
                    <a:pt x="1791" y="3396"/>
                    <a:pt x="2317" y="3122"/>
                    <a:pt x="2871" y="2577"/>
                  </a:cubicBezTo>
                  <a:cubicBezTo>
                    <a:pt x="3732" y="1731"/>
                    <a:pt x="3920" y="908"/>
                    <a:pt x="3360" y="339"/>
                  </a:cubicBezTo>
                  <a:cubicBezTo>
                    <a:pt x="3141" y="116"/>
                    <a:pt x="2866" y="0"/>
                    <a:pt x="25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08"/>
            <p:cNvSpPr/>
            <p:nvPr/>
          </p:nvSpPr>
          <p:spPr>
            <a:xfrm>
              <a:off x="2167550" y="1590975"/>
              <a:ext cx="135825" cy="135650"/>
            </a:xfrm>
            <a:custGeom>
              <a:avLst/>
              <a:gdLst/>
              <a:ahLst/>
              <a:cxnLst/>
              <a:rect l="l" t="t" r="r" b="b"/>
              <a:pathLst>
                <a:path w="5433" h="5426" extrusionOk="0">
                  <a:moveTo>
                    <a:pt x="2846" y="1"/>
                  </a:moveTo>
                  <a:lnTo>
                    <a:pt x="0" y="2725"/>
                  </a:lnTo>
                  <a:lnTo>
                    <a:pt x="358" y="3053"/>
                  </a:lnTo>
                  <a:lnTo>
                    <a:pt x="1567" y="1877"/>
                  </a:lnTo>
                  <a:cubicBezTo>
                    <a:pt x="1990" y="1462"/>
                    <a:pt x="2457" y="995"/>
                    <a:pt x="2795" y="638"/>
                  </a:cubicBezTo>
                  <a:lnTo>
                    <a:pt x="2803" y="649"/>
                  </a:lnTo>
                  <a:cubicBezTo>
                    <a:pt x="2569" y="1068"/>
                    <a:pt x="2347" y="1549"/>
                    <a:pt x="2110" y="2084"/>
                  </a:cubicBezTo>
                  <a:lnTo>
                    <a:pt x="1323" y="3899"/>
                  </a:lnTo>
                  <a:lnTo>
                    <a:pt x="1608" y="4157"/>
                  </a:lnTo>
                  <a:lnTo>
                    <a:pt x="3403" y="3210"/>
                  </a:lnTo>
                  <a:cubicBezTo>
                    <a:pt x="3918" y="2944"/>
                    <a:pt x="4365" y="2689"/>
                    <a:pt x="4774" y="2438"/>
                  </a:cubicBezTo>
                  <a:lnTo>
                    <a:pt x="4788" y="2452"/>
                  </a:lnTo>
                  <a:cubicBezTo>
                    <a:pt x="4453" y="2809"/>
                    <a:pt x="4037" y="3323"/>
                    <a:pt x="3691" y="3746"/>
                  </a:cubicBezTo>
                  <a:lnTo>
                    <a:pt x="2602" y="5090"/>
                  </a:lnTo>
                  <a:lnTo>
                    <a:pt x="2970" y="5425"/>
                  </a:lnTo>
                  <a:lnTo>
                    <a:pt x="5433" y="2350"/>
                  </a:lnTo>
                  <a:lnTo>
                    <a:pt x="4952" y="1913"/>
                  </a:lnTo>
                  <a:lnTo>
                    <a:pt x="3156" y="2853"/>
                  </a:lnTo>
                  <a:cubicBezTo>
                    <a:pt x="2693" y="3101"/>
                    <a:pt x="2300" y="3327"/>
                    <a:pt x="1961" y="3552"/>
                  </a:cubicBezTo>
                  <a:lnTo>
                    <a:pt x="1946" y="3542"/>
                  </a:lnTo>
                  <a:cubicBezTo>
                    <a:pt x="2147" y="3174"/>
                    <a:pt x="2339" y="2762"/>
                    <a:pt x="2544" y="2296"/>
                  </a:cubicBezTo>
                  <a:lnTo>
                    <a:pt x="3323" y="438"/>
                  </a:lnTo>
                  <a:lnTo>
                    <a:pt x="28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08"/>
            <p:cNvSpPr/>
            <p:nvPr/>
          </p:nvSpPr>
          <p:spPr>
            <a:xfrm>
              <a:off x="2284500" y="1690350"/>
              <a:ext cx="134900" cy="135175"/>
            </a:xfrm>
            <a:custGeom>
              <a:avLst/>
              <a:gdLst/>
              <a:ahLst/>
              <a:cxnLst/>
              <a:rect l="l" t="t" r="r" b="b"/>
              <a:pathLst>
                <a:path w="5396" h="5407" extrusionOk="0">
                  <a:moveTo>
                    <a:pt x="2663" y="1"/>
                  </a:moveTo>
                  <a:lnTo>
                    <a:pt x="0" y="2903"/>
                  </a:lnTo>
                  <a:lnTo>
                    <a:pt x="380" y="3206"/>
                  </a:lnTo>
                  <a:lnTo>
                    <a:pt x="1513" y="1953"/>
                  </a:lnTo>
                  <a:cubicBezTo>
                    <a:pt x="1906" y="1512"/>
                    <a:pt x="2339" y="1017"/>
                    <a:pt x="2653" y="641"/>
                  </a:cubicBezTo>
                  <a:lnTo>
                    <a:pt x="2663" y="648"/>
                  </a:lnTo>
                  <a:cubicBezTo>
                    <a:pt x="2460" y="1082"/>
                    <a:pt x="2266" y="1578"/>
                    <a:pt x="2066" y="2128"/>
                  </a:cubicBezTo>
                  <a:lnTo>
                    <a:pt x="1396" y="3986"/>
                  </a:lnTo>
                  <a:lnTo>
                    <a:pt x="1698" y="4226"/>
                  </a:lnTo>
                  <a:lnTo>
                    <a:pt x="3428" y="3166"/>
                  </a:lnTo>
                  <a:cubicBezTo>
                    <a:pt x="3924" y="2867"/>
                    <a:pt x="4358" y="2583"/>
                    <a:pt x="4748" y="2306"/>
                  </a:cubicBezTo>
                  <a:lnTo>
                    <a:pt x="4762" y="2318"/>
                  </a:lnTo>
                  <a:cubicBezTo>
                    <a:pt x="4452" y="2700"/>
                    <a:pt x="4070" y="3236"/>
                    <a:pt x="3749" y="3683"/>
                  </a:cubicBezTo>
                  <a:lnTo>
                    <a:pt x="2751" y="5097"/>
                  </a:lnTo>
                  <a:lnTo>
                    <a:pt x="3141" y="5407"/>
                  </a:lnTo>
                  <a:lnTo>
                    <a:pt x="5396" y="2175"/>
                  </a:lnTo>
                  <a:lnTo>
                    <a:pt x="4890" y="1775"/>
                  </a:lnTo>
                  <a:lnTo>
                    <a:pt x="3159" y="2824"/>
                  </a:lnTo>
                  <a:cubicBezTo>
                    <a:pt x="2711" y="3104"/>
                    <a:pt x="2336" y="3355"/>
                    <a:pt x="2008" y="3603"/>
                  </a:cubicBezTo>
                  <a:lnTo>
                    <a:pt x="1997" y="3592"/>
                  </a:lnTo>
                  <a:cubicBezTo>
                    <a:pt x="2172" y="3209"/>
                    <a:pt x="2336" y="2787"/>
                    <a:pt x="2510" y="2310"/>
                  </a:cubicBezTo>
                  <a:lnTo>
                    <a:pt x="3170" y="401"/>
                  </a:lnTo>
                  <a:lnTo>
                    <a:pt x="26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08"/>
            <p:cNvSpPr/>
            <p:nvPr/>
          </p:nvSpPr>
          <p:spPr>
            <a:xfrm>
              <a:off x="2465025" y="1816850"/>
              <a:ext cx="98550" cy="88825"/>
            </a:xfrm>
            <a:custGeom>
              <a:avLst/>
              <a:gdLst/>
              <a:ahLst/>
              <a:cxnLst/>
              <a:rect l="l" t="t" r="r" b="b"/>
              <a:pathLst>
                <a:path w="3942" h="3553" extrusionOk="0">
                  <a:moveTo>
                    <a:pt x="2183" y="0"/>
                  </a:moveTo>
                  <a:lnTo>
                    <a:pt x="0" y="3272"/>
                  </a:lnTo>
                  <a:lnTo>
                    <a:pt x="419" y="3553"/>
                  </a:lnTo>
                  <a:lnTo>
                    <a:pt x="1410" y="2073"/>
                  </a:lnTo>
                  <a:lnTo>
                    <a:pt x="2645" y="2901"/>
                  </a:lnTo>
                  <a:lnTo>
                    <a:pt x="2878" y="2551"/>
                  </a:lnTo>
                  <a:lnTo>
                    <a:pt x="1643" y="1724"/>
                  </a:lnTo>
                  <a:lnTo>
                    <a:pt x="2368" y="638"/>
                  </a:lnTo>
                  <a:lnTo>
                    <a:pt x="3705" y="1530"/>
                  </a:lnTo>
                  <a:lnTo>
                    <a:pt x="3942" y="1177"/>
                  </a:lnTo>
                  <a:lnTo>
                    <a:pt x="21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08"/>
            <p:cNvSpPr/>
            <p:nvPr/>
          </p:nvSpPr>
          <p:spPr>
            <a:xfrm>
              <a:off x="2568300" y="1916400"/>
              <a:ext cx="35625" cy="26875"/>
            </a:xfrm>
            <a:custGeom>
              <a:avLst/>
              <a:gdLst/>
              <a:ahLst/>
              <a:cxnLst/>
              <a:rect l="l" t="t" r="r" b="b"/>
              <a:pathLst>
                <a:path w="1425" h="1075" extrusionOk="0">
                  <a:moveTo>
                    <a:pt x="197" y="0"/>
                  </a:moveTo>
                  <a:lnTo>
                    <a:pt x="1" y="324"/>
                  </a:lnTo>
                  <a:lnTo>
                    <a:pt x="1228" y="1075"/>
                  </a:lnTo>
                  <a:lnTo>
                    <a:pt x="1425" y="755"/>
                  </a:lnTo>
                  <a:lnTo>
                    <a:pt x="1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08"/>
            <p:cNvSpPr/>
            <p:nvPr/>
          </p:nvSpPr>
          <p:spPr>
            <a:xfrm>
              <a:off x="2629500" y="1925150"/>
              <a:ext cx="86550" cy="92475"/>
            </a:xfrm>
            <a:custGeom>
              <a:avLst/>
              <a:gdLst/>
              <a:ahLst/>
              <a:cxnLst/>
              <a:rect l="l" t="t" r="r" b="b"/>
              <a:pathLst>
                <a:path w="3462" h="3699" extrusionOk="0">
                  <a:moveTo>
                    <a:pt x="2238" y="411"/>
                  </a:moveTo>
                  <a:cubicBezTo>
                    <a:pt x="2328" y="411"/>
                    <a:pt x="2414" y="433"/>
                    <a:pt x="2493" y="477"/>
                  </a:cubicBezTo>
                  <a:cubicBezTo>
                    <a:pt x="2955" y="736"/>
                    <a:pt x="2868" y="1388"/>
                    <a:pt x="2412" y="2204"/>
                  </a:cubicBezTo>
                  <a:cubicBezTo>
                    <a:pt x="2036" y="2882"/>
                    <a:pt x="1628" y="3281"/>
                    <a:pt x="1245" y="3281"/>
                  </a:cubicBezTo>
                  <a:cubicBezTo>
                    <a:pt x="1150" y="3281"/>
                    <a:pt x="1057" y="3257"/>
                    <a:pt x="966" y="3206"/>
                  </a:cubicBezTo>
                  <a:cubicBezTo>
                    <a:pt x="558" y="2980"/>
                    <a:pt x="566" y="2342"/>
                    <a:pt x="1046" y="1483"/>
                  </a:cubicBezTo>
                  <a:cubicBezTo>
                    <a:pt x="1448" y="761"/>
                    <a:pt x="1880" y="411"/>
                    <a:pt x="2238" y="411"/>
                  </a:cubicBezTo>
                  <a:close/>
                  <a:moveTo>
                    <a:pt x="2166" y="0"/>
                  </a:moveTo>
                  <a:cubicBezTo>
                    <a:pt x="1627" y="0"/>
                    <a:pt x="1057" y="404"/>
                    <a:pt x="598" y="1227"/>
                  </a:cubicBezTo>
                  <a:cubicBezTo>
                    <a:pt x="1" y="2328"/>
                    <a:pt x="99" y="3181"/>
                    <a:pt x="747" y="3541"/>
                  </a:cubicBezTo>
                  <a:cubicBezTo>
                    <a:pt x="938" y="3646"/>
                    <a:pt x="1130" y="3699"/>
                    <a:pt x="1320" y="3699"/>
                  </a:cubicBezTo>
                  <a:cubicBezTo>
                    <a:pt x="1868" y="3699"/>
                    <a:pt x="2407" y="3269"/>
                    <a:pt x="2875" y="2434"/>
                  </a:cubicBezTo>
                  <a:cubicBezTo>
                    <a:pt x="3461" y="1377"/>
                    <a:pt x="3411" y="532"/>
                    <a:pt x="2711" y="146"/>
                  </a:cubicBezTo>
                  <a:cubicBezTo>
                    <a:pt x="2537" y="49"/>
                    <a:pt x="2354" y="0"/>
                    <a:pt x="2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08"/>
            <p:cNvSpPr/>
            <p:nvPr/>
          </p:nvSpPr>
          <p:spPr>
            <a:xfrm>
              <a:off x="2723225" y="2039400"/>
              <a:ext cx="20325" cy="18425"/>
            </a:xfrm>
            <a:custGeom>
              <a:avLst/>
              <a:gdLst/>
              <a:ahLst/>
              <a:cxnLst/>
              <a:rect l="l" t="t" r="r" b="b"/>
              <a:pathLst>
                <a:path w="813" h="737" extrusionOk="0">
                  <a:moveTo>
                    <a:pt x="411" y="0"/>
                  </a:moveTo>
                  <a:cubicBezTo>
                    <a:pt x="283" y="0"/>
                    <a:pt x="164" y="75"/>
                    <a:pt x="95" y="210"/>
                  </a:cubicBezTo>
                  <a:cubicBezTo>
                    <a:pt x="0" y="400"/>
                    <a:pt x="55" y="600"/>
                    <a:pt x="237" y="694"/>
                  </a:cubicBezTo>
                  <a:cubicBezTo>
                    <a:pt x="294" y="723"/>
                    <a:pt x="350" y="737"/>
                    <a:pt x="404" y="737"/>
                  </a:cubicBezTo>
                  <a:cubicBezTo>
                    <a:pt x="533" y="737"/>
                    <a:pt x="648" y="658"/>
                    <a:pt x="714" y="526"/>
                  </a:cubicBezTo>
                  <a:cubicBezTo>
                    <a:pt x="812" y="334"/>
                    <a:pt x="758" y="133"/>
                    <a:pt x="576" y="42"/>
                  </a:cubicBezTo>
                  <a:cubicBezTo>
                    <a:pt x="522" y="14"/>
                    <a:pt x="465" y="0"/>
                    <a:pt x="4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08"/>
            <p:cNvSpPr/>
            <p:nvPr/>
          </p:nvSpPr>
          <p:spPr>
            <a:xfrm>
              <a:off x="2787775" y="2003775"/>
              <a:ext cx="85025" cy="88550"/>
            </a:xfrm>
            <a:custGeom>
              <a:avLst/>
              <a:gdLst/>
              <a:ahLst/>
              <a:cxnLst/>
              <a:rect l="l" t="t" r="r" b="b"/>
              <a:pathLst>
                <a:path w="3401" h="3542" extrusionOk="0">
                  <a:moveTo>
                    <a:pt x="2040" y="398"/>
                  </a:moveTo>
                  <a:cubicBezTo>
                    <a:pt x="2136" y="398"/>
                    <a:pt x="2232" y="419"/>
                    <a:pt x="2326" y="461"/>
                  </a:cubicBezTo>
                  <a:cubicBezTo>
                    <a:pt x="2814" y="688"/>
                    <a:pt x="2821" y="1238"/>
                    <a:pt x="2551" y="1825"/>
                  </a:cubicBezTo>
                  <a:cubicBezTo>
                    <a:pt x="2515" y="1901"/>
                    <a:pt x="2475" y="1944"/>
                    <a:pt x="2432" y="1973"/>
                  </a:cubicBezTo>
                  <a:cubicBezTo>
                    <a:pt x="2306" y="2061"/>
                    <a:pt x="2150" y="2112"/>
                    <a:pt x="1980" y="2112"/>
                  </a:cubicBezTo>
                  <a:cubicBezTo>
                    <a:pt x="1854" y="2112"/>
                    <a:pt x="1720" y="2083"/>
                    <a:pt x="1586" y="2021"/>
                  </a:cubicBezTo>
                  <a:cubicBezTo>
                    <a:pt x="1181" y="1835"/>
                    <a:pt x="1061" y="1413"/>
                    <a:pt x="1262" y="986"/>
                  </a:cubicBezTo>
                  <a:cubicBezTo>
                    <a:pt x="1434" y="613"/>
                    <a:pt x="1732" y="398"/>
                    <a:pt x="2040" y="398"/>
                  </a:cubicBezTo>
                  <a:close/>
                  <a:moveTo>
                    <a:pt x="1983" y="1"/>
                  </a:moveTo>
                  <a:cubicBezTo>
                    <a:pt x="1472" y="1"/>
                    <a:pt x="1009" y="320"/>
                    <a:pt x="784" y="804"/>
                  </a:cubicBezTo>
                  <a:cubicBezTo>
                    <a:pt x="515" y="1391"/>
                    <a:pt x="697" y="2043"/>
                    <a:pt x="1317" y="2327"/>
                  </a:cubicBezTo>
                  <a:cubicBezTo>
                    <a:pt x="1485" y="2406"/>
                    <a:pt x="1654" y="2444"/>
                    <a:pt x="1816" y="2444"/>
                  </a:cubicBezTo>
                  <a:cubicBezTo>
                    <a:pt x="1983" y="2444"/>
                    <a:pt x="2145" y="2404"/>
                    <a:pt x="2296" y="2331"/>
                  </a:cubicBezTo>
                  <a:lnTo>
                    <a:pt x="2314" y="2338"/>
                  </a:lnTo>
                  <a:cubicBezTo>
                    <a:pt x="2060" y="2716"/>
                    <a:pt x="1757" y="2943"/>
                    <a:pt x="1433" y="3044"/>
                  </a:cubicBezTo>
                  <a:cubicBezTo>
                    <a:pt x="1296" y="3091"/>
                    <a:pt x="1152" y="3113"/>
                    <a:pt x="1008" y="3113"/>
                  </a:cubicBezTo>
                  <a:cubicBezTo>
                    <a:pt x="857" y="3113"/>
                    <a:pt x="706" y="3089"/>
                    <a:pt x="559" y="3044"/>
                  </a:cubicBezTo>
                  <a:cubicBezTo>
                    <a:pt x="394" y="2987"/>
                    <a:pt x="271" y="2943"/>
                    <a:pt x="176" y="2888"/>
                  </a:cubicBezTo>
                  <a:lnTo>
                    <a:pt x="1" y="3271"/>
                  </a:lnTo>
                  <a:cubicBezTo>
                    <a:pt x="107" y="3325"/>
                    <a:pt x="260" y="3387"/>
                    <a:pt x="442" y="3442"/>
                  </a:cubicBezTo>
                  <a:cubicBezTo>
                    <a:pt x="641" y="3507"/>
                    <a:pt x="852" y="3542"/>
                    <a:pt x="1063" y="3542"/>
                  </a:cubicBezTo>
                  <a:cubicBezTo>
                    <a:pt x="1265" y="3542"/>
                    <a:pt x="1466" y="3510"/>
                    <a:pt x="1655" y="3442"/>
                  </a:cubicBezTo>
                  <a:cubicBezTo>
                    <a:pt x="2147" y="3271"/>
                    <a:pt x="2646" y="2859"/>
                    <a:pt x="2995" y="2101"/>
                  </a:cubicBezTo>
                  <a:cubicBezTo>
                    <a:pt x="3400" y="1223"/>
                    <a:pt x="3232" y="451"/>
                    <a:pt x="2526" y="123"/>
                  </a:cubicBezTo>
                  <a:cubicBezTo>
                    <a:pt x="2345" y="39"/>
                    <a:pt x="2161" y="1"/>
                    <a:pt x="19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08"/>
            <p:cNvSpPr/>
            <p:nvPr/>
          </p:nvSpPr>
          <p:spPr>
            <a:xfrm>
              <a:off x="2885875" y="2043625"/>
              <a:ext cx="86825" cy="96925"/>
            </a:xfrm>
            <a:custGeom>
              <a:avLst/>
              <a:gdLst/>
              <a:ahLst/>
              <a:cxnLst/>
              <a:rect l="l" t="t" r="r" b="b"/>
              <a:pathLst>
                <a:path w="3473" h="3877" extrusionOk="0">
                  <a:moveTo>
                    <a:pt x="1793" y="1"/>
                  </a:moveTo>
                  <a:lnTo>
                    <a:pt x="882" y="1596"/>
                  </a:lnTo>
                  <a:cubicBezTo>
                    <a:pt x="1017" y="1633"/>
                    <a:pt x="1185" y="1677"/>
                    <a:pt x="1385" y="1756"/>
                  </a:cubicBezTo>
                  <a:cubicBezTo>
                    <a:pt x="2084" y="2040"/>
                    <a:pt x="2256" y="2489"/>
                    <a:pt x="2077" y="2945"/>
                  </a:cubicBezTo>
                  <a:cubicBezTo>
                    <a:pt x="1942" y="3280"/>
                    <a:pt x="1646" y="3445"/>
                    <a:pt x="1325" y="3445"/>
                  </a:cubicBezTo>
                  <a:cubicBezTo>
                    <a:pt x="1197" y="3445"/>
                    <a:pt x="1065" y="3419"/>
                    <a:pt x="937" y="3367"/>
                  </a:cubicBezTo>
                  <a:cubicBezTo>
                    <a:pt x="620" y="3239"/>
                    <a:pt x="376" y="3014"/>
                    <a:pt x="267" y="2868"/>
                  </a:cubicBezTo>
                  <a:lnTo>
                    <a:pt x="1" y="3185"/>
                  </a:lnTo>
                  <a:cubicBezTo>
                    <a:pt x="125" y="3360"/>
                    <a:pt x="405" y="3600"/>
                    <a:pt x="788" y="3753"/>
                  </a:cubicBezTo>
                  <a:cubicBezTo>
                    <a:pt x="994" y="3837"/>
                    <a:pt x="1199" y="3877"/>
                    <a:pt x="1394" y="3877"/>
                  </a:cubicBezTo>
                  <a:cubicBezTo>
                    <a:pt x="1922" y="3877"/>
                    <a:pt x="2378" y="3586"/>
                    <a:pt x="2580" y="3086"/>
                  </a:cubicBezTo>
                  <a:cubicBezTo>
                    <a:pt x="2762" y="2642"/>
                    <a:pt x="2656" y="2245"/>
                    <a:pt x="2446" y="1979"/>
                  </a:cubicBezTo>
                  <a:cubicBezTo>
                    <a:pt x="2281" y="1761"/>
                    <a:pt x="2034" y="1593"/>
                    <a:pt x="1764" y="1484"/>
                  </a:cubicBezTo>
                  <a:cubicBezTo>
                    <a:pt x="1637" y="1428"/>
                    <a:pt x="1556" y="1411"/>
                    <a:pt x="1469" y="1389"/>
                  </a:cubicBezTo>
                  <a:lnTo>
                    <a:pt x="1972" y="540"/>
                  </a:lnTo>
                  <a:lnTo>
                    <a:pt x="3312" y="1083"/>
                  </a:lnTo>
                  <a:lnTo>
                    <a:pt x="3473" y="682"/>
                  </a:lnTo>
                  <a:lnTo>
                    <a:pt x="17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08"/>
            <p:cNvSpPr/>
            <p:nvPr/>
          </p:nvSpPr>
          <p:spPr>
            <a:xfrm>
              <a:off x="2981050" y="2085625"/>
              <a:ext cx="83275" cy="89175"/>
            </a:xfrm>
            <a:custGeom>
              <a:avLst/>
              <a:gdLst/>
              <a:ahLst/>
              <a:cxnLst/>
              <a:rect l="l" t="t" r="r" b="b"/>
              <a:pathLst>
                <a:path w="3331" h="3567" extrusionOk="0">
                  <a:moveTo>
                    <a:pt x="2955" y="0"/>
                  </a:moveTo>
                  <a:lnTo>
                    <a:pt x="1" y="3436"/>
                  </a:lnTo>
                  <a:lnTo>
                    <a:pt x="369" y="3567"/>
                  </a:lnTo>
                  <a:lnTo>
                    <a:pt x="3330" y="131"/>
                  </a:lnTo>
                  <a:lnTo>
                    <a:pt x="29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08"/>
            <p:cNvSpPr/>
            <p:nvPr/>
          </p:nvSpPr>
          <p:spPr>
            <a:xfrm>
              <a:off x="3063475" y="2111575"/>
              <a:ext cx="80075" cy="91550"/>
            </a:xfrm>
            <a:custGeom>
              <a:avLst/>
              <a:gdLst/>
              <a:ahLst/>
              <a:cxnLst/>
              <a:rect l="l" t="t" r="r" b="b"/>
              <a:pathLst>
                <a:path w="3203" h="3662" extrusionOk="0">
                  <a:moveTo>
                    <a:pt x="2824" y="0"/>
                  </a:moveTo>
                  <a:lnTo>
                    <a:pt x="1" y="3546"/>
                  </a:lnTo>
                  <a:lnTo>
                    <a:pt x="373" y="3662"/>
                  </a:lnTo>
                  <a:lnTo>
                    <a:pt x="3203" y="121"/>
                  </a:lnTo>
                  <a:lnTo>
                    <a:pt x="28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08"/>
            <p:cNvSpPr/>
            <p:nvPr/>
          </p:nvSpPr>
          <p:spPr>
            <a:xfrm>
              <a:off x="3156200" y="2133700"/>
              <a:ext cx="78625" cy="97700"/>
            </a:xfrm>
            <a:custGeom>
              <a:avLst/>
              <a:gdLst/>
              <a:ahLst/>
              <a:cxnLst/>
              <a:rect l="l" t="t" r="r" b="b"/>
              <a:pathLst>
                <a:path w="3145" h="3908" extrusionOk="0">
                  <a:moveTo>
                    <a:pt x="1395" y="1"/>
                  </a:moveTo>
                  <a:lnTo>
                    <a:pt x="685" y="1694"/>
                  </a:lnTo>
                  <a:cubicBezTo>
                    <a:pt x="824" y="1713"/>
                    <a:pt x="992" y="1735"/>
                    <a:pt x="1203" y="1790"/>
                  </a:cubicBezTo>
                  <a:cubicBezTo>
                    <a:pt x="1935" y="1990"/>
                    <a:pt x="2157" y="2412"/>
                    <a:pt x="2037" y="2886"/>
                  </a:cubicBezTo>
                  <a:cubicBezTo>
                    <a:pt x="1929" y="3279"/>
                    <a:pt x="1596" y="3483"/>
                    <a:pt x="1226" y="3483"/>
                  </a:cubicBezTo>
                  <a:cubicBezTo>
                    <a:pt x="1137" y="3483"/>
                    <a:pt x="1046" y="3471"/>
                    <a:pt x="955" y="3447"/>
                  </a:cubicBezTo>
                  <a:cubicBezTo>
                    <a:pt x="623" y="3356"/>
                    <a:pt x="354" y="3163"/>
                    <a:pt x="226" y="3032"/>
                  </a:cubicBezTo>
                  <a:lnTo>
                    <a:pt x="1" y="3378"/>
                  </a:lnTo>
                  <a:cubicBezTo>
                    <a:pt x="146" y="3535"/>
                    <a:pt x="452" y="3739"/>
                    <a:pt x="853" y="3848"/>
                  </a:cubicBezTo>
                  <a:cubicBezTo>
                    <a:pt x="1002" y="3888"/>
                    <a:pt x="1149" y="3908"/>
                    <a:pt x="1289" y="3908"/>
                  </a:cubicBezTo>
                  <a:cubicBezTo>
                    <a:pt x="1897" y="3908"/>
                    <a:pt x="2398" y="3546"/>
                    <a:pt x="2554" y="2967"/>
                  </a:cubicBezTo>
                  <a:cubicBezTo>
                    <a:pt x="2678" y="2503"/>
                    <a:pt x="2525" y="2125"/>
                    <a:pt x="2281" y="1884"/>
                  </a:cubicBezTo>
                  <a:cubicBezTo>
                    <a:pt x="2095" y="1687"/>
                    <a:pt x="1829" y="1549"/>
                    <a:pt x="1545" y="1472"/>
                  </a:cubicBezTo>
                  <a:cubicBezTo>
                    <a:pt x="1410" y="1436"/>
                    <a:pt x="1330" y="1425"/>
                    <a:pt x="1242" y="1415"/>
                  </a:cubicBezTo>
                  <a:lnTo>
                    <a:pt x="1636" y="511"/>
                  </a:lnTo>
                  <a:lnTo>
                    <a:pt x="3035" y="890"/>
                  </a:lnTo>
                  <a:lnTo>
                    <a:pt x="3144" y="470"/>
                  </a:lnTo>
                  <a:lnTo>
                    <a:pt x="13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08"/>
            <p:cNvSpPr/>
            <p:nvPr/>
          </p:nvSpPr>
          <p:spPr>
            <a:xfrm>
              <a:off x="3267025" y="2162425"/>
              <a:ext cx="76000" cy="96875"/>
            </a:xfrm>
            <a:custGeom>
              <a:avLst/>
              <a:gdLst/>
              <a:ahLst/>
              <a:cxnLst/>
              <a:rect l="l" t="t" r="r" b="b"/>
              <a:pathLst>
                <a:path w="3040" h="3875" extrusionOk="0">
                  <a:moveTo>
                    <a:pt x="1744" y="399"/>
                  </a:moveTo>
                  <a:cubicBezTo>
                    <a:pt x="1781" y="399"/>
                    <a:pt x="1818" y="403"/>
                    <a:pt x="1855" y="411"/>
                  </a:cubicBezTo>
                  <a:cubicBezTo>
                    <a:pt x="2373" y="524"/>
                    <a:pt x="2475" y="1176"/>
                    <a:pt x="2274" y="2087"/>
                  </a:cubicBezTo>
                  <a:cubicBezTo>
                    <a:pt x="2085" y="2948"/>
                    <a:pt x="1756" y="3479"/>
                    <a:pt x="1309" y="3479"/>
                  </a:cubicBezTo>
                  <a:cubicBezTo>
                    <a:pt x="1266" y="3479"/>
                    <a:pt x="1222" y="3474"/>
                    <a:pt x="1178" y="3464"/>
                  </a:cubicBezTo>
                  <a:cubicBezTo>
                    <a:pt x="722" y="3362"/>
                    <a:pt x="547" y="2750"/>
                    <a:pt x="759" y="1788"/>
                  </a:cubicBezTo>
                  <a:cubicBezTo>
                    <a:pt x="962" y="864"/>
                    <a:pt x="1345" y="399"/>
                    <a:pt x="1744" y="399"/>
                  </a:cubicBezTo>
                  <a:close/>
                  <a:moveTo>
                    <a:pt x="1716" y="1"/>
                  </a:moveTo>
                  <a:cubicBezTo>
                    <a:pt x="1068" y="1"/>
                    <a:pt x="502" y="570"/>
                    <a:pt x="260" y="1672"/>
                  </a:cubicBezTo>
                  <a:cubicBezTo>
                    <a:pt x="1" y="2899"/>
                    <a:pt x="344" y="3686"/>
                    <a:pt x="1065" y="3843"/>
                  </a:cubicBezTo>
                  <a:cubicBezTo>
                    <a:pt x="1162" y="3864"/>
                    <a:pt x="1257" y="3875"/>
                    <a:pt x="1348" y="3875"/>
                  </a:cubicBezTo>
                  <a:cubicBezTo>
                    <a:pt x="2027" y="3875"/>
                    <a:pt x="2537" y="3282"/>
                    <a:pt x="2781" y="2174"/>
                  </a:cubicBezTo>
                  <a:cubicBezTo>
                    <a:pt x="3039" y="994"/>
                    <a:pt x="2748" y="200"/>
                    <a:pt x="1968" y="29"/>
                  </a:cubicBezTo>
                  <a:cubicBezTo>
                    <a:pt x="1883" y="10"/>
                    <a:pt x="1799" y="1"/>
                    <a:pt x="17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08"/>
            <p:cNvSpPr/>
            <p:nvPr/>
          </p:nvSpPr>
          <p:spPr>
            <a:xfrm>
              <a:off x="3377325" y="2178225"/>
              <a:ext cx="108700" cy="111975"/>
            </a:xfrm>
            <a:custGeom>
              <a:avLst/>
              <a:gdLst/>
              <a:ahLst/>
              <a:cxnLst/>
              <a:rect l="l" t="t" r="r" b="b"/>
              <a:pathLst>
                <a:path w="4348" h="4479" extrusionOk="0">
                  <a:moveTo>
                    <a:pt x="897" y="1"/>
                  </a:moveTo>
                  <a:lnTo>
                    <a:pt x="1" y="3841"/>
                  </a:lnTo>
                  <a:lnTo>
                    <a:pt x="482" y="3918"/>
                  </a:lnTo>
                  <a:lnTo>
                    <a:pt x="853" y="2271"/>
                  </a:lnTo>
                  <a:cubicBezTo>
                    <a:pt x="981" y="1695"/>
                    <a:pt x="1112" y="1047"/>
                    <a:pt x="1203" y="566"/>
                  </a:cubicBezTo>
                  <a:lnTo>
                    <a:pt x="1214" y="566"/>
                  </a:lnTo>
                  <a:cubicBezTo>
                    <a:pt x="1250" y="1047"/>
                    <a:pt x="1324" y="1571"/>
                    <a:pt x="1422" y="2151"/>
                  </a:cubicBezTo>
                  <a:lnTo>
                    <a:pt x="1753" y="4100"/>
                  </a:lnTo>
                  <a:lnTo>
                    <a:pt x="2132" y="4162"/>
                  </a:lnTo>
                  <a:lnTo>
                    <a:pt x="3119" y="2388"/>
                  </a:lnTo>
                  <a:cubicBezTo>
                    <a:pt x="3404" y="1881"/>
                    <a:pt x="3641" y="1426"/>
                    <a:pt x="3848" y="989"/>
                  </a:cubicBezTo>
                  <a:lnTo>
                    <a:pt x="3863" y="992"/>
                  </a:lnTo>
                  <a:cubicBezTo>
                    <a:pt x="3779" y="1477"/>
                    <a:pt x="3710" y="2132"/>
                    <a:pt x="3651" y="2679"/>
                  </a:cubicBezTo>
                  <a:lnTo>
                    <a:pt x="3476" y="4399"/>
                  </a:lnTo>
                  <a:lnTo>
                    <a:pt x="3965" y="4478"/>
                  </a:lnTo>
                  <a:lnTo>
                    <a:pt x="4347" y="555"/>
                  </a:lnTo>
                  <a:lnTo>
                    <a:pt x="3710" y="453"/>
                  </a:lnTo>
                  <a:lnTo>
                    <a:pt x="2715" y="2220"/>
                  </a:lnTo>
                  <a:cubicBezTo>
                    <a:pt x="2464" y="2682"/>
                    <a:pt x="2256" y="3087"/>
                    <a:pt x="2096" y="3462"/>
                  </a:cubicBezTo>
                  <a:lnTo>
                    <a:pt x="2077" y="3459"/>
                  </a:lnTo>
                  <a:cubicBezTo>
                    <a:pt x="2045" y="3039"/>
                    <a:pt x="1983" y="2595"/>
                    <a:pt x="1895" y="2089"/>
                  </a:cubicBezTo>
                  <a:lnTo>
                    <a:pt x="1534" y="107"/>
                  </a:lnTo>
                  <a:lnTo>
                    <a:pt x="8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08"/>
            <p:cNvSpPr/>
            <p:nvPr/>
          </p:nvSpPr>
          <p:spPr>
            <a:xfrm>
              <a:off x="3531975" y="2200100"/>
              <a:ext cx="103050" cy="106675"/>
            </a:xfrm>
            <a:custGeom>
              <a:avLst/>
              <a:gdLst/>
              <a:ahLst/>
              <a:cxnLst/>
              <a:rect l="l" t="t" r="r" b="b"/>
              <a:pathLst>
                <a:path w="4122" h="4267" extrusionOk="0">
                  <a:moveTo>
                    <a:pt x="646" y="0"/>
                  </a:moveTo>
                  <a:lnTo>
                    <a:pt x="1" y="3887"/>
                  </a:lnTo>
                  <a:lnTo>
                    <a:pt x="485" y="3931"/>
                  </a:lnTo>
                  <a:lnTo>
                    <a:pt x="747" y="2266"/>
                  </a:lnTo>
                  <a:cubicBezTo>
                    <a:pt x="839" y="1683"/>
                    <a:pt x="930" y="1028"/>
                    <a:pt x="984" y="543"/>
                  </a:cubicBezTo>
                  <a:lnTo>
                    <a:pt x="999" y="543"/>
                  </a:lnTo>
                  <a:cubicBezTo>
                    <a:pt x="1065" y="1017"/>
                    <a:pt x="1174" y="1538"/>
                    <a:pt x="1305" y="2106"/>
                  </a:cubicBezTo>
                  <a:lnTo>
                    <a:pt x="1764" y="4030"/>
                  </a:lnTo>
                  <a:lnTo>
                    <a:pt x="2146" y="4066"/>
                  </a:lnTo>
                  <a:lnTo>
                    <a:pt x="3017" y="2234"/>
                  </a:lnTo>
                  <a:cubicBezTo>
                    <a:pt x="3265" y="1713"/>
                    <a:pt x="3473" y="1239"/>
                    <a:pt x="3651" y="795"/>
                  </a:cubicBezTo>
                  <a:lnTo>
                    <a:pt x="3669" y="795"/>
                  </a:lnTo>
                  <a:cubicBezTo>
                    <a:pt x="3615" y="1283"/>
                    <a:pt x="3589" y="1942"/>
                    <a:pt x="3567" y="2489"/>
                  </a:cubicBezTo>
                  <a:lnTo>
                    <a:pt x="3502" y="4219"/>
                  </a:lnTo>
                  <a:lnTo>
                    <a:pt x="3997" y="4267"/>
                  </a:lnTo>
                  <a:lnTo>
                    <a:pt x="4121" y="328"/>
                  </a:lnTo>
                  <a:lnTo>
                    <a:pt x="3476" y="267"/>
                  </a:lnTo>
                  <a:lnTo>
                    <a:pt x="2602" y="2095"/>
                  </a:lnTo>
                  <a:cubicBezTo>
                    <a:pt x="2380" y="2572"/>
                    <a:pt x="2201" y="2988"/>
                    <a:pt x="2067" y="3374"/>
                  </a:cubicBezTo>
                  <a:lnTo>
                    <a:pt x="2048" y="3371"/>
                  </a:lnTo>
                  <a:cubicBezTo>
                    <a:pt x="1986" y="2955"/>
                    <a:pt x="1895" y="2514"/>
                    <a:pt x="1779" y="2016"/>
                  </a:cubicBezTo>
                  <a:lnTo>
                    <a:pt x="1290" y="62"/>
                  </a:lnTo>
                  <a:lnTo>
                    <a:pt x="6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08"/>
            <p:cNvSpPr/>
            <p:nvPr/>
          </p:nvSpPr>
          <p:spPr>
            <a:xfrm>
              <a:off x="3756325" y="2213875"/>
              <a:ext cx="54575" cy="98375"/>
            </a:xfrm>
            <a:custGeom>
              <a:avLst/>
              <a:gdLst/>
              <a:ahLst/>
              <a:cxnLst/>
              <a:rect l="l" t="t" r="r" b="b"/>
              <a:pathLst>
                <a:path w="2183" h="3935" extrusionOk="0">
                  <a:moveTo>
                    <a:pt x="66" y="0"/>
                  </a:moveTo>
                  <a:lnTo>
                    <a:pt x="0" y="3927"/>
                  </a:lnTo>
                  <a:lnTo>
                    <a:pt x="510" y="3935"/>
                  </a:lnTo>
                  <a:lnTo>
                    <a:pt x="535" y="2156"/>
                  </a:lnTo>
                  <a:lnTo>
                    <a:pt x="2021" y="2181"/>
                  </a:lnTo>
                  <a:lnTo>
                    <a:pt x="2029" y="1763"/>
                  </a:lnTo>
                  <a:lnTo>
                    <a:pt x="543" y="1737"/>
                  </a:lnTo>
                  <a:lnTo>
                    <a:pt x="565" y="433"/>
                  </a:lnTo>
                  <a:lnTo>
                    <a:pt x="2174" y="459"/>
                  </a:lnTo>
                  <a:lnTo>
                    <a:pt x="2182" y="32"/>
                  </a:lnTo>
                  <a:lnTo>
                    <a:pt x="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08"/>
            <p:cNvSpPr/>
            <p:nvPr/>
          </p:nvSpPr>
          <p:spPr>
            <a:xfrm>
              <a:off x="3856775" y="2267050"/>
              <a:ext cx="36350" cy="10500"/>
            </a:xfrm>
            <a:custGeom>
              <a:avLst/>
              <a:gdLst/>
              <a:ahLst/>
              <a:cxnLst/>
              <a:rect l="l" t="t" r="r" b="b"/>
              <a:pathLst>
                <a:path w="1454" h="420" extrusionOk="0">
                  <a:moveTo>
                    <a:pt x="1443" y="0"/>
                  </a:moveTo>
                  <a:lnTo>
                    <a:pt x="0" y="41"/>
                  </a:lnTo>
                  <a:lnTo>
                    <a:pt x="11" y="419"/>
                  </a:lnTo>
                  <a:lnTo>
                    <a:pt x="1454" y="379"/>
                  </a:lnTo>
                  <a:lnTo>
                    <a:pt x="14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08"/>
            <p:cNvSpPr/>
            <p:nvPr/>
          </p:nvSpPr>
          <p:spPr>
            <a:xfrm>
              <a:off x="3935175" y="2210775"/>
              <a:ext cx="68425" cy="98050"/>
            </a:xfrm>
            <a:custGeom>
              <a:avLst/>
              <a:gdLst/>
              <a:ahLst/>
              <a:cxnLst/>
              <a:rect l="l" t="t" r="r" b="b"/>
              <a:pathLst>
                <a:path w="2737" h="3922" extrusionOk="0">
                  <a:moveTo>
                    <a:pt x="1310" y="399"/>
                  </a:moveTo>
                  <a:cubicBezTo>
                    <a:pt x="1813" y="399"/>
                    <a:pt x="2079" y="985"/>
                    <a:pt x="2139" y="1890"/>
                  </a:cubicBezTo>
                  <a:cubicBezTo>
                    <a:pt x="2205" y="2856"/>
                    <a:pt x="1997" y="3486"/>
                    <a:pt x="1472" y="3519"/>
                  </a:cubicBezTo>
                  <a:cubicBezTo>
                    <a:pt x="1459" y="3520"/>
                    <a:pt x="1446" y="3520"/>
                    <a:pt x="1433" y="3520"/>
                  </a:cubicBezTo>
                  <a:cubicBezTo>
                    <a:pt x="987" y="3520"/>
                    <a:pt x="666" y="2985"/>
                    <a:pt x="598" y="2029"/>
                  </a:cubicBezTo>
                  <a:cubicBezTo>
                    <a:pt x="529" y="1002"/>
                    <a:pt x="816" y="430"/>
                    <a:pt x="1265" y="400"/>
                  </a:cubicBezTo>
                  <a:cubicBezTo>
                    <a:pt x="1280" y="399"/>
                    <a:pt x="1295" y="399"/>
                    <a:pt x="1310" y="399"/>
                  </a:cubicBezTo>
                  <a:close/>
                  <a:moveTo>
                    <a:pt x="1356" y="0"/>
                  </a:moveTo>
                  <a:cubicBezTo>
                    <a:pt x="1328" y="0"/>
                    <a:pt x="1298" y="1"/>
                    <a:pt x="1269" y="3"/>
                  </a:cubicBezTo>
                  <a:cubicBezTo>
                    <a:pt x="500" y="54"/>
                    <a:pt x="1" y="790"/>
                    <a:pt x="85" y="2058"/>
                  </a:cubicBezTo>
                  <a:cubicBezTo>
                    <a:pt x="179" y="3269"/>
                    <a:pt x="693" y="3922"/>
                    <a:pt x="1395" y="3922"/>
                  </a:cubicBezTo>
                  <a:cubicBezTo>
                    <a:pt x="1419" y="3922"/>
                    <a:pt x="1444" y="3921"/>
                    <a:pt x="1469" y="3920"/>
                  </a:cubicBezTo>
                  <a:cubicBezTo>
                    <a:pt x="2307" y="3862"/>
                    <a:pt x="2737" y="3119"/>
                    <a:pt x="2649" y="1832"/>
                  </a:cubicBezTo>
                  <a:cubicBezTo>
                    <a:pt x="2572" y="672"/>
                    <a:pt x="2104" y="0"/>
                    <a:pt x="13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08"/>
            <p:cNvSpPr/>
            <p:nvPr/>
          </p:nvSpPr>
          <p:spPr>
            <a:xfrm>
              <a:off x="4053225" y="2282475"/>
              <a:ext cx="18325" cy="18450"/>
            </a:xfrm>
            <a:custGeom>
              <a:avLst/>
              <a:gdLst/>
              <a:ahLst/>
              <a:cxnLst/>
              <a:rect l="l" t="t" r="r" b="b"/>
              <a:pathLst>
                <a:path w="733" h="738" extrusionOk="0">
                  <a:moveTo>
                    <a:pt x="374" y="0"/>
                  </a:moveTo>
                  <a:cubicBezTo>
                    <a:pt x="360" y="0"/>
                    <a:pt x="346" y="1"/>
                    <a:pt x="332" y="2"/>
                  </a:cubicBezTo>
                  <a:cubicBezTo>
                    <a:pt x="128" y="24"/>
                    <a:pt x="0" y="189"/>
                    <a:pt x="22" y="404"/>
                  </a:cubicBezTo>
                  <a:cubicBezTo>
                    <a:pt x="42" y="600"/>
                    <a:pt x="180" y="737"/>
                    <a:pt x="360" y="737"/>
                  </a:cubicBezTo>
                  <a:cubicBezTo>
                    <a:pt x="374" y="737"/>
                    <a:pt x="387" y="736"/>
                    <a:pt x="401" y="735"/>
                  </a:cubicBezTo>
                  <a:cubicBezTo>
                    <a:pt x="616" y="710"/>
                    <a:pt x="733" y="542"/>
                    <a:pt x="711" y="330"/>
                  </a:cubicBezTo>
                  <a:cubicBezTo>
                    <a:pt x="691" y="130"/>
                    <a:pt x="557"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08"/>
            <p:cNvSpPr/>
            <p:nvPr/>
          </p:nvSpPr>
          <p:spPr>
            <a:xfrm>
              <a:off x="4108575" y="2192300"/>
              <a:ext cx="69550" cy="100725"/>
            </a:xfrm>
            <a:custGeom>
              <a:avLst/>
              <a:gdLst/>
              <a:ahLst/>
              <a:cxnLst/>
              <a:rect l="l" t="t" r="r" b="b"/>
              <a:pathLst>
                <a:path w="2782" h="4029" extrusionOk="0">
                  <a:moveTo>
                    <a:pt x="1322" y="399"/>
                  </a:moveTo>
                  <a:cubicBezTo>
                    <a:pt x="1784" y="399"/>
                    <a:pt x="2055" y="834"/>
                    <a:pt x="2139" y="1427"/>
                  </a:cubicBezTo>
                  <a:cubicBezTo>
                    <a:pt x="2151" y="1507"/>
                    <a:pt x="2143" y="1569"/>
                    <a:pt x="2121" y="1620"/>
                  </a:cubicBezTo>
                  <a:cubicBezTo>
                    <a:pt x="2020" y="1864"/>
                    <a:pt x="1779" y="2069"/>
                    <a:pt x="1437" y="2119"/>
                  </a:cubicBezTo>
                  <a:cubicBezTo>
                    <a:pt x="1397" y="2125"/>
                    <a:pt x="1358" y="2128"/>
                    <a:pt x="1320" y="2128"/>
                  </a:cubicBezTo>
                  <a:cubicBezTo>
                    <a:pt x="941" y="2128"/>
                    <a:pt x="662" y="1851"/>
                    <a:pt x="599" y="1423"/>
                  </a:cubicBezTo>
                  <a:cubicBezTo>
                    <a:pt x="522" y="895"/>
                    <a:pt x="774" y="470"/>
                    <a:pt x="1207" y="407"/>
                  </a:cubicBezTo>
                  <a:cubicBezTo>
                    <a:pt x="1247" y="402"/>
                    <a:pt x="1285" y="399"/>
                    <a:pt x="1322" y="399"/>
                  </a:cubicBezTo>
                  <a:close/>
                  <a:moveTo>
                    <a:pt x="1381" y="0"/>
                  </a:moveTo>
                  <a:cubicBezTo>
                    <a:pt x="1320" y="0"/>
                    <a:pt x="1257" y="5"/>
                    <a:pt x="1193" y="14"/>
                  </a:cubicBezTo>
                  <a:cubicBezTo>
                    <a:pt x="424" y="123"/>
                    <a:pt x="1" y="823"/>
                    <a:pt x="103" y="1533"/>
                  </a:cubicBezTo>
                  <a:cubicBezTo>
                    <a:pt x="186" y="2117"/>
                    <a:pt x="612" y="2537"/>
                    <a:pt x="1199" y="2537"/>
                  </a:cubicBezTo>
                  <a:cubicBezTo>
                    <a:pt x="1257" y="2537"/>
                    <a:pt x="1317" y="2533"/>
                    <a:pt x="1378" y="2524"/>
                  </a:cubicBezTo>
                  <a:cubicBezTo>
                    <a:pt x="1754" y="2469"/>
                    <a:pt x="2030" y="2276"/>
                    <a:pt x="2202" y="1992"/>
                  </a:cubicBezTo>
                  <a:lnTo>
                    <a:pt x="2220" y="1988"/>
                  </a:lnTo>
                  <a:lnTo>
                    <a:pt x="2220" y="1988"/>
                  </a:lnTo>
                  <a:cubicBezTo>
                    <a:pt x="2213" y="2444"/>
                    <a:pt x="2082" y="2797"/>
                    <a:pt x="1867" y="3059"/>
                  </a:cubicBezTo>
                  <a:cubicBezTo>
                    <a:pt x="1680" y="3293"/>
                    <a:pt x="1422" y="3453"/>
                    <a:pt x="1134" y="3537"/>
                  </a:cubicBezTo>
                  <a:cubicBezTo>
                    <a:pt x="963" y="3577"/>
                    <a:pt x="839" y="3606"/>
                    <a:pt x="727" y="3613"/>
                  </a:cubicBezTo>
                  <a:lnTo>
                    <a:pt x="784" y="4028"/>
                  </a:lnTo>
                  <a:cubicBezTo>
                    <a:pt x="908" y="4018"/>
                    <a:pt x="1068" y="3989"/>
                    <a:pt x="1251" y="3930"/>
                  </a:cubicBezTo>
                  <a:cubicBezTo>
                    <a:pt x="1648" y="3828"/>
                    <a:pt x="2020" y="3595"/>
                    <a:pt x="2267" y="3271"/>
                  </a:cubicBezTo>
                  <a:cubicBezTo>
                    <a:pt x="2588" y="2859"/>
                    <a:pt x="2781" y="2244"/>
                    <a:pt x="2661" y="1416"/>
                  </a:cubicBezTo>
                  <a:cubicBezTo>
                    <a:pt x="2537" y="539"/>
                    <a:pt x="2053" y="0"/>
                    <a:pt x="13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08"/>
            <p:cNvSpPr/>
            <p:nvPr/>
          </p:nvSpPr>
          <p:spPr>
            <a:xfrm>
              <a:off x="4225175" y="2171600"/>
              <a:ext cx="62050" cy="101975"/>
            </a:xfrm>
            <a:custGeom>
              <a:avLst/>
              <a:gdLst/>
              <a:ahLst/>
              <a:cxnLst/>
              <a:rect l="l" t="t" r="r" b="b"/>
              <a:pathLst>
                <a:path w="2482" h="4079" extrusionOk="0">
                  <a:moveTo>
                    <a:pt x="1782" y="0"/>
                  </a:moveTo>
                  <a:lnTo>
                    <a:pt x="1" y="343"/>
                  </a:lnTo>
                  <a:lnTo>
                    <a:pt x="106" y="2179"/>
                  </a:lnTo>
                  <a:cubicBezTo>
                    <a:pt x="238" y="2135"/>
                    <a:pt x="401" y="2077"/>
                    <a:pt x="613" y="2036"/>
                  </a:cubicBezTo>
                  <a:cubicBezTo>
                    <a:pt x="743" y="2011"/>
                    <a:pt x="863" y="2000"/>
                    <a:pt x="972" y="2000"/>
                  </a:cubicBezTo>
                  <a:cubicBezTo>
                    <a:pt x="1483" y="2000"/>
                    <a:pt x="1759" y="2260"/>
                    <a:pt x="1840" y="2656"/>
                  </a:cubicBezTo>
                  <a:cubicBezTo>
                    <a:pt x="1938" y="3156"/>
                    <a:pt x="1593" y="3541"/>
                    <a:pt x="1115" y="3632"/>
                  </a:cubicBezTo>
                  <a:cubicBezTo>
                    <a:pt x="1006" y="3653"/>
                    <a:pt x="898" y="3662"/>
                    <a:pt x="797" y="3662"/>
                  </a:cubicBezTo>
                  <a:cubicBezTo>
                    <a:pt x="583" y="3662"/>
                    <a:pt x="397" y="3623"/>
                    <a:pt x="281" y="3581"/>
                  </a:cubicBezTo>
                  <a:lnTo>
                    <a:pt x="226" y="3990"/>
                  </a:lnTo>
                  <a:cubicBezTo>
                    <a:pt x="354" y="4040"/>
                    <a:pt x="550" y="4078"/>
                    <a:pt x="780" y="4078"/>
                  </a:cubicBezTo>
                  <a:cubicBezTo>
                    <a:pt x="911" y="4078"/>
                    <a:pt x="1053" y="4066"/>
                    <a:pt x="1199" y="4037"/>
                  </a:cubicBezTo>
                  <a:cubicBezTo>
                    <a:pt x="2008" y="3884"/>
                    <a:pt x="2481" y="3228"/>
                    <a:pt x="2339" y="2500"/>
                  </a:cubicBezTo>
                  <a:cubicBezTo>
                    <a:pt x="2249" y="2029"/>
                    <a:pt x="1949" y="1757"/>
                    <a:pt x="1625" y="1647"/>
                  </a:cubicBezTo>
                  <a:cubicBezTo>
                    <a:pt x="1471" y="1591"/>
                    <a:pt x="1305" y="1565"/>
                    <a:pt x="1135" y="1565"/>
                  </a:cubicBezTo>
                  <a:cubicBezTo>
                    <a:pt x="1019" y="1565"/>
                    <a:pt x="901" y="1577"/>
                    <a:pt x="784" y="1599"/>
                  </a:cubicBezTo>
                  <a:cubicBezTo>
                    <a:pt x="645" y="1629"/>
                    <a:pt x="569" y="1654"/>
                    <a:pt x="485" y="1683"/>
                  </a:cubicBezTo>
                  <a:lnTo>
                    <a:pt x="445" y="700"/>
                  </a:lnTo>
                  <a:lnTo>
                    <a:pt x="1862" y="427"/>
                  </a:lnTo>
                  <a:lnTo>
                    <a:pt x="17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08"/>
            <p:cNvSpPr/>
            <p:nvPr/>
          </p:nvSpPr>
          <p:spPr>
            <a:xfrm>
              <a:off x="4337200" y="2145450"/>
              <a:ext cx="24875" cy="114600"/>
            </a:xfrm>
            <a:custGeom>
              <a:avLst/>
              <a:gdLst/>
              <a:ahLst/>
              <a:cxnLst/>
              <a:rect l="l" t="t" r="r" b="b"/>
              <a:pathLst>
                <a:path w="995" h="4584" extrusionOk="0">
                  <a:moveTo>
                    <a:pt x="995" y="0"/>
                  </a:moveTo>
                  <a:lnTo>
                    <a:pt x="609" y="92"/>
                  </a:lnTo>
                  <a:lnTo>
                    <a:pt x="1" y="4584"/>
                  </a:lnTo>
                  <a:lnTo>
                    <a:pt x="379" y="4493"/>
                  </a:lnTo>
                  <a:lnTo>
                    <a:pt x="9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08"/>
            <p:cNvSpPr/>
            <p:nvPr/>
          </p:nvSpPr>
          <p:spPr>
            <a:xfrm>
              <a:off x="4422075" y="2123775"/>
              <a:ext cx="20625" cy="115425"/>
            </a:xfrm>
            <a:custGeom>
              <a:avLst/>
              <a:gdLst/>
              <a:ahLst/>
              <a:cxnLst/>
              <a:rect l="l" t="t" r="r" b="b"/>
              <a:pathLst>
                <a:path w="825" h="4617" extrusionOk="0">
                  <a:moveTo>
                    <a:pt x="824" y="1"/>
                  </a:moveTo>
                  <a:lnTo>
                    <a:pt x="441" y="110"/>
                  </a:lnTo>
                  <a:lnTo>
                    <a:pt x="1" y="4616"/>
                  </a:lnTo>
                  <a:lnTo>
                    <a:pt x="1" y="4616"/>
                  </a:lnTo>
                  <a:lnTo>
                    <a:pt x="376" y="4514"/>
                  </a:lnTo>
                  <a:lnTo>
                    <a:pt x="8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08"/>
            <p:cNvSpPr/>
            <p:nvPr/>
          </p:nvSpPr>
          <p:spPr>
            <a:xfrm>
              <a:off x="4492850" y="2100100"/>
              <a:ext cx="70325" cy="104650"/>
            </a:xfrm>
            <a:custGeom>
              <a:avLst/>
              <a:gdLst/>
              <a:ahLst/>
              <a:cxnLst/>
              <a:rect l="l" t="t" r="r" b="b"/>
              <a:pathLst>
                <a:path w="2813" h="4186" extrusionOk="0">
                  <a:moveTo>
                    <a:pt x="1728" y="0"/>
                  </a:moveTo>
                  <a:lnTo>
                    <a:pt x="1" y="558"/>
                  </a:lnTo>
                  <a:lnTo>
                    <a:pt x="324" y="2365"/>
                  </a:lnTo>
                  <a:cubicBezTo>
                    <a:pt x="455" y="2303"/>
                    <a:pt x="608" y="2230"/>
                    <a:pt x="813" y="2164"/>
                  </a:cubicBezTo>
                  <a:cubicBezTo>
                    <a:pt x="1006" y="2102"/>
                    <a:pt x="1178" y="2073"/>
                    <a:pt x="1328" y="2073"/>
                  </a:cubicBezTo>
                  <a:cubicBezTo>
                    <a:pt x="1740" y="2073"/>
                    <a:pt x="1995" y="2289"/>
                    <a:pt x="2110" y="2631"/>
                  </a:cubicBezTo>
                  <a:cubicBezTo>
                    <a:pt x="2266" y="3112"/>
                    <a:pt x="1968" y="3538"/>
                    <a:pt x="1509" y="3687"/>
                  </a:cubicBezTo>
                  <a:cubicBezTo>
                    <a:pt x="1324" y="3747"/>
                    <a:pt x="1138" y="3768"/>
                    <a:pt x="978" y="3768"/>
                  </a:cubicBezTo>
                  <a:cubicBezTo>
                    <a:pt x="855" y="3768"/>
                    <a:pt x="748" y="3755"/>
                    <a:pt x="670" y="3738"/>
                  </a:cubicBezTo>
                  <a:lnTo>
                    <a:pt x="667" y="4150"/>
                  </a:lnTo>
                  <a:cubicBezTo>
                    <a:pt x="752" y="4172"/>
                    <a:pt x="863" y="4186"/>
                    <a:pt x="992" y="4186"/>
                  </a:cubicBezTo>
                  <a:cubicBezTo>
                    <a:pt x="1181" y="4186"/>
                    <a:pt x="1407" y="4156"/>
                    <a:pt x="1640" y="4081"/>
                  </a:cubicBezTo>
                  <a:cubicBezTo>
                    <a:pt x="2423" y="3830"/>
                    <a:pt x="2813" y="3119"/>
                    <a:pt x="2587" y="2416"/>
                  </a:cubicBezTo>
                  <a:cubicBezTo>
                    <a:pt x="2441" y="1960"/>
                    <a:pt x="2106" y="1723"/>
                    <a:pt x="1771" y="1654"/>
                  </a:cubicBezTo>
                  <a:cubicBezTo>
                    <a:pt x="1675" y="1632"/>
                    <a:pt x="1574" y="1621"/>
                    <a:pt x="1472" y="1621"/>
                  </a:cubicBezTo>
                  <a:cubicBezTo>
                    <a:pt x="1293" y="1621"/>
                    <a:pt x="1108" y="1654"/>
                    <a:pt x="929" y="1709"/>
                  </a:cubicBezTo>
                  <a:cubicBezTo>
                    <a:pt x="798" y="1753"/>
                    <a:pt x="722" y="1789"/>
                    <a:pt x="645" y="1826"/>
                  </a:cubicBezTo>
                  <a:lnTo>
                    <a:pt x="485" y="857"/>
                  </a:lnTo>
                  <a:lnTo>
                    <a:pt x="1862" y="412"/>
                  </a:lnTo>
                  <a:lnTo>
                    <a:pt x="17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08"/>
            <p:cNvSpPr/>
            <p:nvPr/>
          </p:nvSpPr>
          <p:spPr>
            <a:xfrm>
              <a:off x="4589025" y="2068800"/>
              <a:ext cx="82275" cy="95925"/>
            </a:xfrm>
            <a:custGeom>
              <a:avLst/>
              <a:gdLst/>
              <a:ahLst/>
              <a:cxnLst/>
              <a:rect l="l" t="t" r="r" b="b"/>
              <a:pathLst>
                <a:path w="3291" h="3837" extrusionOk="0">
                  <a:moveTo>
                    <a:pt x="1312" y="418"/>
                  </a:moveTo>
                  <a:cubicBezTo>
                    <a:pt x="1723" y="418"/>
                    <a:pt x="2084" y="886"/>
                    <a:pt x="2365" y="1635"/>
                  </a:cubicBezTo>
                  <a:cubicBezTo>
                    <a:pt x="2707" y="2538"/>
                    <a:pt x="2689" y="3202"/>
                    <a:pt x="2197" y="3387"/>
                  </a:cubicBezTo>
                  <a:cubicBezTo>
                    <a:pt x="2135" y="3411"/>
                    <a:pt x="2072" y="3422"/>
                    <a:pt x="2009" y="3422"/>
                  </a:cubicBezTo>
                  <a:cubicBezTo>
                    <a:pt x="1626" y="3422"/>
                    <a:pt x="1230" y="3001"/>
                    <a:pt x="933" y="2210"/>
                  </a:cubicBezTo>
                  <a:cubicBezTo>
                    <a:pt x="569" y="1245"/>
                    <a:pt x="682" y="615"/>
                    <a:pt x="1101" y="458"/>
                  </a:cubicBezTo>
                  <a:cubicBezTo>
                    <a:pt x="1172" y="431"/>
                    <a:pt x="1243" y="418"/>
                    <a:pt x="1312" y="418"/>
                  </a:cubicBezTo>
                  <a:close/>
                  <a:moveTo>
                    <a:pt x="1388" y="0"/>
                  </a:moveTo>
                  <a:cubicBezTo>
                    <a:pt x="1258" y="0"/>
                    <a:pt x="1124" y="25"/>
                    <a:pt x="988" y="76"/>
                  </a:cubicBezTo>
                  <a:cubicBezTo>
                    <a:pt x="270" y="345"/>
                    <a:pt x="1" y="1194"/>
                    <a:pt x="449" y="2385"/>
                  </a:cubicBezTo>
                  <a:cubicBezTo>
                    <a:pt x="820" y="3345"/>
                    <a:pt x="1367" y="3836"/>
                    <a:pt x="1934" y="3836"/>
                  </a:cubicBezTo>
                  <a:cubicBezTo>
                    <a:pt x="2058" y="3836"/>
                    <a:pt x="2182" y="3813"/>
                    <a:pt x="2306" y="3766"/>
                  </a:cubicBezTo>
                  <a:cubicBezTo>
                    <a:pt x="3093" y="3471"/>
                    <a:pt x="3290" y="2637"/>
                    <a:pt x="2838" y="1431"/>
                  </a:cubicBezTo>
                  <a:cubicBezTo>
                    <a:pt x="2490" y="507"/>
                    <a:pt x="1975" y="0"/>
                    <a:pt x="1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08"/>
            <p:cNvSpPr/>
            <p:nvPr/>
          </p:nvSpPr>
          <p:spPr>
            <a:xfrm>
              <a:off x="4692125" y="2002650"/>
              <a:ext cx="125250" cy="127975"/>
            </a:xfrm>
            <a:custGeom>
              <a:avLst/>
              <a:gdLst/>
              <a:ahLst/>
              <a:cxnLst/>
              <a:rect l="l" t="t" r="r" b="b"/>
              <a:pathLst>
                <a:path w="5010" h="5119" extrusionOk="0">
                  <a:moveTo>
                    <a:pt x="3195" y="0"/>
                  </a:moveTo>
                  <a:lnTo>
                    <a:pt x="2601" y="263"/>
                  </a:lnTo>
                  <a:lnTo>
                    <a:pt x="2733" y="2285"/>
                  </a:lnTo>
                  <a:cubicBezTo>
                    <a:pt x="2773" y="2810"/>
                    <a:pt x="2816" y="3261"/>
                    <a:pt x="2889" y="3662"/>
                  </a:cubicBezTo>
                  <a:lnTo>
                    <a:pt x="2872" y="3669"/>
                  </a:lnTo>
                  <a:cubicBezTo>
                    <a:pt x="2616" y="3338"/>
                    <a:pt x="2317" y="2995"/>
                    <a:pt x="1975" y="2620"/>
                  </a:cubicBezTo>
                  <a:lnTo>
                    <a:pt x="590" y="1152"/>
                  </a:lnTo>
                  <a:lnTo>
                    <a:pt x="0" y="1414"/>
                  </a:lnTo>
                  <a:lnTo>
                    <a:pt x="1337" y="5119"/>
                  </a:lnTo>
                  <a:lnTo>
                    <a:pt x="1782" y="4925"/>
                  </a:lnTo>
                  <a:lnTo>
                    <a:pt x="1195" y="3341"/>
                  </a:lnTo>
                  <a:cubicBezTo>
                    <a:pt x="987" y="2788"/>
                    <a:pt x="751" y="2171"/>
                    <a:pt x="562" y="1720"/>
                  </a:cubicBezTo>
                  <a:lnTo>
                    <a:pt x="572" y="1712"/>
                  </a:lnTo>
                  <a:cubicBezTo>
                    <a:pt x="864" y="2095"/>
                    <a:pt x="1214" y="2496"/>
                    <a:pt x="1607" y="2929"/>
                  </a:cubicBezTo>
                  <a:lnTo>
                    <a:pt x="2944" y="4383"/>
                  </a:lnTo>
                  <a:lnTo>
                    <a:pt x="3297" y="4226"/>
                  </a:lnTo>
                  <a:lnTo>
                    <a:pt x="3163" y="2204"/>
                  </a:lnTo>
                  <a:cubicBezTo>
                    <a:pt x="3123" y="1625"/>
                    <a:pt x="3075" y="1112"/>
                    <a:pt x="3010" y="638"/>
                  </a:cubicBezTo>
                  <a:lnTo>
                    <a:pt x="3028" y="631"/>
                  </a:lnTo>
                  <a:cubicBezTo>
                    <a:pt x="3221" y="1078"/>
                    <a:pt x="3519" y="1668"/>
                    <a:pt x="3768" y="2157"/>
                  </a:cubicBezTo>
                  <a:lnTo>
                    <a:pt x="4555" y="3698"/>
                  </a:lnTo>
                  <a:lnTo>
                    <a:pt x="5009" y="3498"/>
                  </a:lnTo>
                  <a:lnTo>
                    <a:pt x="31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08"/>
            <p:cNvSpPr/>
            <p:nvPr/>
          </p:nvSpPr>
          <p:spPr>
            <a:xfrm>
              <a:off x="4828475" y="1934975"/>
              <a:ext cx="128350" cy="130825"/>
            </a:xfrm>
            <a:custGeom>
              <a:avLst/>
              <a:gdLst/>
              <a:ahLst/>
              <a:cxnLst/>
              <a:rect l="l" t="t" r="r" b="b"/>
              <a:pathLst>
                <a:path w="5134" h="5233" extrusionOk="0">
                  <a:moveTo>
                    <a:pt x="3093" y="0"/>
                  </a:moveTo>
                  <a:lnTo>
                    <a:pt x="2521" y="299"/>
                  </a:lnTo>
                  <a:lnTo>
                    <a:pt x="2783" y="2310"/>
                  </a:lnTo>
                  <a:cubicBezTo>
                    <a:pt x="2856" y="2831"/>
                    <a:pt x="2933" y="3279"/>
                    <a:pt x="3031" y="3676"/>
                  </a:cubicBezTo>
                  <a:lnTo>
                    <a:pt x="3013" y="3684"/>
                  </a:lnTo>
                  <a:cubicBezTo>
                    <a:pt x="2736" y="3366"/>
                    <a:pt x="2419" y="3046"/>
                    <a:pt x="2047" y="2692"/>
                  </a:cubicBezTo>
                  <a:lnTo>
                    <a:pt x="572" y="1320"/>
                  </a:lnTo>
                  <a:lnTo>
                    <a:pt x="0" y="1621"/>
                  </a:lnTo>
                  <a:lnTo>
                    <a:pt x="1581" y="5232"/>
                  </a:lnTo>
                  <a:lnTo>
                    <a:pt x="2008" y="5006"/>
                  </a:lnTo>
                  <a:lnTo>
                    <a:pt x="1319" y="3465"/>
                  </a:lnTo>
                  <a:cubicBezTo>
                    <a:pt x="1078" y="2926"/>
                    <a:pt x="798" y="2329"/>
                    <a:pt x="579" y="1888"/>
                  </a:cubicBezTo>
                  <a:lnTo>
                    <a:pt x="591" y="1884"/>
                  </a:lnTo>
                  <a:cubicBezTo>
                    <a:pt x="907" y="2245"/>
                    <a:pt x="1282" y="2623"/>
                    <a:pt x="1702" y="3028"/>
                  </a:cubicBezTo>
                  <a:lnTo>
                    <a:pt x="3133" y="4390"/>
                  </a:lnTo>
                  <a:lnTo>
                    <a:pt x="3476" y="4212"/>
                  </a:lnTo>
                  <a:lnTo>
                    <a:pt x="3206" y="2201"/>
                  </a:lnTo>
                  <a:cubicBezTo>
                    <a:pt x="3130" y="1629"/>
                    <a:pt x="3049" y="1119"/>
                    <a:pt x="2955" y="649"/>
                  </a:cubicBezTo>
                  <a:lnTo>
                    <a:pt x="2970" y="638"/>
                  </a:lnTo>
                  <a:cubicBezTo>
                    <a:pt x="3192" y="1075"/>
                    <a:pt x="3527" y="1643"/>
                    <a:pt x="3807" y="2117"/>
                  </a:cubicBezTo>
                  <a:lnTo>
                    <a:pt x="4696" y="3600"/>
                  </a:lnTo>
                  <a:lnTo>
                    <a:pt x="5134" y="3370"/>
                  </a:lnTo>
                  <a:lnTo>
                    <a:pt x="30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108"/>
            <p:cNvSpPr/>
            <p:nvPr/>
          </p:nvSpPr>
          <p:spPr>
            <a:xfrm>
              <a:off x="5012350" y="1844175"/>
              <a:ext cx="70975" cy="111400"/>
            </a:xfrm>
            <a:custGeom>
              <a:avLst/>
              <a:gdLst/>
              <a:ahLst/>
              <a:cxnLst/>
              <a:rect l="l" t="t" r="r" b="b"/>
              <a:pathLst>
                <a:path w="2839" h="4456" extrusionOk="0">
                  <a:moveTo>
                    <a:pt x="1789" y="0"/>
                  </a:moveTo>
                  <a:lnTo>
                    <a:pt x="0" y="1137"/>
                  </a:lnTo>
                  <a:lnTo>
                    <a:pt x="2107" y="4456"/>
                  </a:lnTo>
                  <a:lnTo>
                    <a:pt x="2536" y="4182"/>
                  </a:lnTo>
                  <a:lnTo>
                    <a:pt x="1582" y="2682"/>
                  </a:lnTo>
                  <a:lnTo>
                    <a:pt x="2838" y="1884"/>
                  </a:lnTo>
                  <a:lnTo>
                    <a:pt x="2613" y="1530"/>
                  </a:lnTo>
                  <a:lnTo>
                    <a:pt x="1359" y="2324"/>
                  </a:lnTo>
                  <a:lnTo>
                    <a:pt x="656" y="1224"/>
                  </a:lnTo>
                  <a:lnTo>
                    <a:pt x="2019" y="361"/>
                  </a:lnTo>
                  <a:lnTo>
                    <a:pt x="17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108"/>
            <p:cNvSpPr/>
            <p:nvPr/>
          </p:nvSpPr>
          <p:spPr>
            <a:xfrm>
              <a:off x="5125125" y="1843075"/>
              <a:ext cx="35075" cy="28350"/>
            </a:xfrm>
            <a:custGeom>
              <a:avLst/>
              <a:gdLst/>
              <a:ahLst/>
              <a:cxnLst/>
              <a:rect l="l" t="t" r="r" b="b"/>
              <a:pathLst>
                <a:path w="1403" h="1134" extrusionOk="0">
                  <a:moveTo>
                    <a:pt x="1187" y="1"/>
                  </a:moveTo>
                  <a:lnTo>
                    <a:pt x="0" y="824"/>
                  </a:lnTo>
                  <a:lnTo>
                    <a:pt x="219" y="1134"/>
                  </a:lnTo>
                  <a:lnTo>
                    <a:pt x="1402" y="314"/>
                  </a:lnTo>
                  <a:lnTo>
                    <a:pt x="11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08"/>
            <p:cNvSpPr/>
            <p:nvPr/>
          </p:nvSpPr>
          <p:spPr>
            <a:xfrm>
              <a:off x="5170825" y="1749600"/>
              <a:ext cx="90275" cy="90225"/>
            </a:xfrm>
            <a:custGeom>
              <a:avLst/>
              <a:gdLst/>
              <a:ahLst/>
              <a:cxnLst/>
              <a:rect l="l" t="t" r="r" b="b"/>
              <a:pathLst>
                <a:path w="3611" h="3609" extrusionOk="0">
                  <a:moveTo>
                    <a:pt x="1191" y="443"/>
                  </a:moveTo>
                  <a:cubicBezTo>
                    <a:pt x="1553" y="443"/>
                    <a:pt x="1972" y="777"/>
                    <a:pt x="2391" y="1332"/>
                  </a:cubicBezTo>
                  <a:cubicBezTo>
                    <a:pt x="2973" y="2107"/>
                    <a:pt x="3141" y="2745"/>
                    <a:pt x="2722" y="3062"/>
                  </a:cubicBezTo>
                  <a:cubicBezTo>
                    <a:pt x="2626" y="3135"/>
                    <a:pt x="2515" y="3171"/>
                    <a:pt x="2394" y="3171"/>
                  </a:cubicBezTo>
                  <a:cubicBezTo>
                    <a:pt x="2049" y="3171"/>
                    <a:pt x="1617" y="2875"/>
                    <a:pt x="1177" y="2290"/>
                  </a:cubicBezTo>
                  <a:cubicBezTo>
                    <a:pt x="558" y="1466"/>
                    <a:pt x="489" y="832"/>
                    <a:pt x="846" y="563"/>
                  </a:cubicBezTo>
                  <a:cubicBezTo>
                    <a:pt x="953" y="482"/>
                    <a:pt x="1069" y="443"/>
                    <a:pt x="1191" y="443"/>
                  </a:cubicBezTo>
                  <a:close/>
                  <a:moveTo>
                    <a:pt x="1275" y="1"/>
                  </a:moveTo>
                  <a:cubicBezTo>
                    <a:pt x="1050" y="1"/>
                    <a:pt x="832" y="75"/>
                    <a:pt x="631" y="227"/>
                  </a:cubicBezTo>
                  <a:cubicBezTo>
                    <a:pt x="15" y="691"/>
                    <a:pt x="0" y="1579"/>
                    <a:pt x="765" y="2596"/>
                  </a:cubicBezTo>
                  <a:cubicBezTo>
                    <a:pt x="1286" y="3276"/>
                    <a:pt x="1834" y="3609"/>
                    <a:pt x="2318" y="3609"/>
                  </a:cubicBezTo>
                  <a:cubicBezTo>
                    <a:pt x="2541" y="3609"/>
                    <a:pt x="2751" y="3537"/>
                    <a:pt x="2937" y="3397"/>
                  </a:cubicBezTo>
                  <a:cubicBezTo>
                    <a:pt x="3610" y="2891"/>
                    <a:pt x="3563" y="2035"/>
                    <a:pt x="2788" y="1007"/>
                  </a:cubicBezTo>
                  <a:cubicBezTo>
                    <a:pt x="2289" y="348"/>
                    <a:pt x="1762" y="1"/>
                    <a:pt x="1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08"/>
            <p:cNvSpPr/>
            <p:nvPr/>
          </p:nvSpPr>
          <p:spPr>
            <a:xfrm>
              <a:off x="5300625" y="1761575"/>
              <a:ext cx="20150" cy="18350"/>
            </a:xfrm>
            <a:custGeom>
              <a:avLst/>
              <a:gdLst/>
              <a:ahLst/>
              <a:cxnLst/>
              <a:rect l="l" t="t" r="r" b="b"/>
              <a:pathLst>
                <a:path w="806" h="734" extrusionOk="0">
                  <a:moveTo>
                    <a:pt x="390" y="1"/>
                  </a:moveTo>
                  <a:cubicBezTo>
                    <a:pt x="315" y="1"/>
                    <a:pt x="241" y="27"/>
                    <a:pt x="175" y="81"/>
                  </a:cubicBezTo>
                  <a:cubicBezTo>
                    <a:pt x="14" y="207"/>
                    <a:pt x="0" y="419"/>
                    <a:pt x="135" y="587"/>
                  </a:cubicBezTo>
                  <a:cubicBezTo>
                    <a:pt x="213" y="682"/>
                    <a:pt x="317" y="733"/>
                    <a:pt x="420" y="733"/>
                  </a:cubicBezTo>
                  <a:cubicBezTo>
                    <a:pt x="495" y="733"/>
                    <a:pt x="569" y="707"/>
                    <a:pt x="634" y="652"/>
                  </a:cubicBezTo>
                  <a:cubicBezTo>
                    <a:pt x="801" y="518"/>
                    <a:pt x="805" y="310"/>
                    <a:pt x="674" y="146"/>
                  </a:cubicBezTo>
                  <a:cubicBezTo>
                    <a:pt x="596" y="51"/>
                    <a:pt x="493" y="1"/>
                    <a:pt x="3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08"/>
            <p:cNvSpPr/>
            <p:nvPr/>
          </p:nvSpPr>
          <p:spPr>
            <a:xfrm>
              <a:off x="5305525" y="1638850"/>
              <a:ext cx="82725" cy="97150"/>
            </a:xfrm>
            <a:custGeom>
              <a:avLst/>
              <a:gdLst/>
              <a:ahLst/>
              <a:cxnLst/>
              <a:rect l="l" t="t" r="r" b="b"/>
              <a:pathLst>
                <a:path w="3309" h="3886" extrusionOk="0">
                  <a:moveTo>
                    <a:pt x="1254" y="446"/>
                  </a:moveTo>
                  <a:cubicBezTo>
                    <a:pt x="1553" y="446"/>
                    <a:pt x="1870" y="648"/>
                    <a:pt x="2150" y="968"/>
                  </a:cubicBezTo>
                  <a:cubicBezTo>
                    <a:pt x="2205" y="1029"/>
                    <a:pt x="2230" y="1084"/>
                    <a:pt x="2237" y="1138"/>
                  </a:cubicBezTo>
                  <a:cubicBezTo>
                    <a:pt x="2288" y="1397"/>
                    <a:pt x="2197" y="1703"/>
                    <a:pt x="1938" y="1929"/>
                  </a:cubicBezTo>
                  <a:cubicBezTo>
                    <a:pt x="1796" y="2055"/>
                    <a:pt x="1635" y="2115"/>
                    <a:pt x="1472" y="2115"/>
                  </a:cubicBezTo>
                  <a:cubicBezTo>
                    <a:pt x="1256" y="2115"/>
                    <a:pt x="1039" y="2009"/>
                    <a:pt x="860" y="1805"/>
                  </a:cubicBezTo>
                  <a:cubicBezTo>
                    <a:pt x="507" y="1405"/>
                    <a:pt x="485" y="909"/>
                    <a:pt x="813" y="621"/>
                  </a:cubicBezTo>
                  <a:cubicBezTo>
                    <a:pt x="950" y="501"/>
                    <a:pt x="1100" y="446"/>
                    <a:pt x="1254" y="446"/>
                  </a:cubicBezTo>
                  <a:close/>
                  <a:moveTo>
                    <a:pt x="1342" y="1"/>
                  </a:moveTo>
                  <a:cubicBezTo>
                    <a:pt x="1072" y="1"/>
                    <a:pt x="813" y="98"/>
                    <a:pt x="583" y="300"/>
                  </a:cubicBezTo>
                  <a:cubicBezTo>
                    <a:pt x="1" y="815"/>
                    <a:pt x="30" y="1630"/>
                    <a:pt x="504" y="2170"/>
                  </a:cubicBezTo>
                  <a:cubicBezTo>
                    <a:pt x="742" y="2441"/>
                    <a:pt x="1057" y="2591"/>
                    <a:pt x="1378" y="2591"/>
                  </a:cubicBezTo>
                  <a:cubicBezTo>
                    <a:pt x="1629" y="2591"/>
                    <a:pt x="1884" y="2499"/>
                    <a:pt x="2110" y="2301"/>
                  </a:cubicBezTo>
                  <a:cubicBezTo>
                    <a:pt x="2394" y="2049"/>
                    <a:pt x="2522" y="1736"/>
                    <a:pt x="2511" y="1405"/>
                  </a:cubicBezTo>
                  <a:lnTo>
                    <a:pt x="2525" y="1393"/>
                  </a:lnTo>
                  <a:cubicBezTo>
                    <a:pt x="2769" y="1776"/>
                    <a:pt x="2853" y="2144"/>
                    <a:pt x="2813" y="2483"/>
                  </a:cubicBezTo>
                  <a:cubicBezTo>
                    <a:pt x="2787" y="2777"/>
                    <a:pt x="2656" y="3055"/>
                    <a:pt x="2459" y="3280"/>
                  </a:cubicBezTo>
                  <a:cubicBezTo>
                    <a:pt x="2340" y="3411"/>
                    <a:pt x="2252" y="3503"/>
                    <a:pt x="2161" y="3569"/>
                  </a:cubicBezTo>
                  <a:lnTo>
                    <a:pt x="2438" y="3885"/>
                  </a:lnTo>
                  <a:cubicBezTo>
                    <a:pt x="2533" y="3809"/>
                    <a:pt x="2653" y="3696"/>
                    <a:pt x="2773" y="3550"/>
                  </a:cubicBezTo>
                  <a:cubicBezTo>
                    <a:pt x="3050" y="3244"/>
                    <a:pt x="3236" y="2847"/>
                    <a:pt x="3265" y="2439"/>
                  </a:cubicBezTo>
                  <a:cubicBezTo>
                    <a:pt x="3308" y="1922"/>
                    <a:pt x="3134" y="1299"/>
                    <a:pt x="2584" y="672"/>
                  </a:cubicBezTo>
                  <a:cubicBezTo>
                    <a:pt x="2195" y="233"/>
                    <a:pt x="1757" y="1"/>
                    <a:pt x="13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108"/>
            <p:cNvSpPr/>
            <p:nvPr/>
          </p:nvSpPr>
          <p:spPr>
            <a:xfrm>
              <a:off x="5385950" y="1557025"/>
              <a:ext cx="91375" cy="104750"/>
            </a:xfrm>
            <a:custGeom>
              <a:avLst/>
              <a:gdLst/>
              <a:ahLst/>
              <a:cxnLst/>
              <a:rect l="l" t="t" r="r" b="b"/>
              <a:pathLst>
                <a:path w="3655" h="4190" extrusionOk="0">
                  <a:moveTo>
                    <a:pt x="1305" y="0"/>
                  </a:moveTo>
                  <a:lnTo>
                    <a:pt x="1" y="1260"/>
                  </a:lnTo>
                  <a:lnTo>
                    <a:pt x="1090" y="2739"/>
                  </a:lnTo>
                  <a:cubicBezTo>
                    <a:pt x="1177" y="2627"/>
                    <a:pt x="1283" y="2495"/>
                    <a:pt x="1440" y="2342"/>
                  </a:cubicBezTo>
                  <a:cubicBezTo>
                    <a:pt x="1732" y="2060"/>
                    <a:pt x="2006" y="1936"/>
                    <a:pt x="2250" y="1936"/>
                  </a:cubicBezTo>
                  <a:cubicBezTo>
                    <a:pt x="2460" y="1936"/>
                    <a:pt x="2647" y="2028"/>
                    <a:pt x="2805" y="2189"/>
                  </a:cubicBezTo>
                  <a:cubicBezTo>
                    <a:pt x="3159" y="2553"/>
                    <a:pt x="3079" y="3067"/>
                    <a:pt x="2733" y="3406"/>
                  </a:cubicBezTo>
                  <a:cubicBezTo>
                    <a:pt x="2485" y="3643"/>
                    <a:pt x="2183" y="3774"/>
                    <a:pt x="2005" y="3817"/>
                  </a:cubicBezTo>
                  <a:lnTo>
                    <a:pt x="2183" y="4189"/>
                  </a:lnTo>
                  <a:cubicBezTo>
                    <a:pt x="2394" y="4145"/>
                    <a:pt x="2726" y="3985"/>
                    <a:pt x="3024" y="3698"/>
                  </a:cubicBezTo>
                  <a:cubicBezTo>
                    <a:pt x="3614" y="3126"/>
                    <a:pt x="3654" y="2321"/>
                    <a:pt x="3141" y="1785"/>
                  </a:cubicBezTo>
                  <a:cubicBezTo>
                    <a:pt x="2892" y="1531"/>
                    <a:pt x="2608" y="1430"/>
                    <a:pt x="2342" y="1430"/>
                  </a:cubicBezTo>
                  <a:cubicBezTo>
                    <a:pt x="2250" y="1430"/>
                    <a:pt x="2159" y="1442"/>
                    <a:pt x="2074" y="1465"/>
                  </a:cubicBezTo>
                  <a:cubicBezTo>
                    <a:pt x="1808" y="1526"/>
                    <a:pt x="1552" y="1683"/>
                    <a:pt x="1344" y="1883"/>
                  </a:cubicBezTo>
                  <a:cubicBezTo>
                    <a:pt x="1243" y="1981"/>
                    <a:pt x="1191" y="2047"/>
                    <a:pt x="1137" y="2116"/>
                  </a:cubicBezTo>
                  <a:lnTo>
                    <a:pt x="565" y="1315"/>
                  </a:lnTo>
                  <a:lnTo>
                    <a:pt x="1603" y="310"/>
                  </a:lnTo>
                  <a:lnTo>
                    <a:pt x="13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108"/>
            <p:cNvSpPr/>
            <p:nvPr/>
          </p:nvSpPr>
          <p:spPr>
            <a:xfrm>
              <a:off x="5474925" y="1484600"/>
              <a:ext cx="55225" cy="109600"/>
            </a:xfrm>
            <a:custGeom>
              <a:avLst/>
              <a:gdLst/>
              <a:ahLst/>
              <a:cxnLst/>
              <a:rect l="l" t="t" r="r" b="b"/>
              <a:pathLst>
                <a:path w="2209" h="4384" extrusionOk="0">
                  <a:moveTo>
                    <a:pt x="274" y="0"/>
                  </a:moveTo>
                  <a:lnTo>
                    <a:pt x="1" y="288"/>
                  </a:lnTo>
                  <a:lnTo>
                    <a:pt x="1939" y="4383"/>
                  </a:lnTo>
                  <a:lnTo>
                    <a:pt x="2209" y="4103"/>
                  </a:lnTo>
                  <a:lnTo>
                    <a:pt x="2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08"/>
            <p:cNvSpPr/>
            <p:nvPr/>
          </p:nvSpPr>
          <p:spPr>
            <a:xfrm>
              <a:off x="5531025" y="1422375"/>
              <a:ext cx="58700" cy="108050"/>
            </a:xfrm>
            <a:custGeom>
              <a:avLst/>
              <a:gdLst/>
              <a:ahLst/>
              <a:cxnLst/>
              <a:rect l="l" t="t" r="r" b="b"/>
              <a:pathLst>
                <a:path w="2348" h="4322" extrusionOk="0">
                  <a:moveTo>
                    <a:pt x="263" y="1"/>
                  </a:moveTo>
                  <a:lnTo>
                    <a:pt x="1" y="300"/>
                  </a:lnTo>
                  <a:lnTo>
                    <a:pt x="2088" y="4322"/>
                  </a:lnTo>
                  <a:lnTo>
                    <a:pt x="2347" y="4031"/>
                  </a:lnTo>
                  <a:lnTo>
                    <a:pt x="2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08"/>
            <p:cNvSpPr/>
            <p:nvPr/>
          </p:nvSpPr>
          <p:spPr>
            <a:xfrm>
              <a:off x="5574300" y="1351725"/>
              <a:ext cx="95300" cy="101375"/>
            </a:xfrm>
            <a:custGeom>
              <a:avLst/>
              <a:gdLst/>
              <a:ahLst/>
              <a:cxnLst/>
              <a:rect l="l" t="t" r="r" b="b"/>
              <a:pathLst>
                <a:path w="3812" h="4055" extrusionOk="0">
                  <a:moveTo>
                    <a:pt x="1144" y="0"/>
                  </a:moveTo>
                  <a:lnTo>
                    <a:pt x="1" y="1406"/>
                  </a:lnTo>
                  <a:lnTo>
                    <a:pt x="1257" y="2747"/>
                  </a:lnTo>
                  <a:cubicBezTo>
                    <a:pt x="1334" y="2627"/>
                    <a:pt x="1422" y="2481"/>
                    <a:pt x="1556" y="2314"/>
                  </a:cubicBezTo>
                  <a:cubicBezTo>
                    <a:pt x="1845" y="1959"/>
                    <a:pt x="2132" y="1806"/>
                    <a:pt x="2398" y="1806"/>
                  </a:cubicBezTo>
                  <a:cubicBezTo>
                    <a:pt x="2576" y="1806"/>
                    <a:pt x="2744" y="1874"/>
                    <a:pt x="2897" y="1996"/>
                  </a:cubicBezTo>
                  <a:cubicBezTo>
                    <a:pt x="3290" y="2317"/>
                    <a:pt x="3275" y="2835"/>
                    <a:pt x="2969" y="3213"/>
                  </a:cubicBezTo>
                  <a:cubicBezTo>
                    <a:pt x="2751" y="3479"/>
                    <a:pt x="2466" y="3644"/>
                    <a:pt x="2296" y="3709"/>
                  </a:cubicBezTo>
                  <a:lnTo>
                    <a:pt x="2518" y="4055"/>
                  </a:lnTo>
                  <a:cubicBezTo>
                    <a:pt x="2722" y="3989"/>
                    <a:pt x="3031" y="3789"/>
                    <a:pt x="3293" y="3469"/>
                  </a:cubicBezTo>
                  <a:cubicBezTo>
                    <a:pt x="3811" y="2830"/>
                    <a:pt x="3753" y="2022"/>
                    <a:pt x="3181" y="1556"/>
                  </a:cubicBezTo>
                  <a:cubicBezTo>
                    <a:pt x="2948" y="1366"/>
                    <a:pt x="2700" y="1290"/>
                    <a:pt x="2469" y="1290"/>
                  </a:cubicBezTo>
                  <a:cubicBezTo>
                    <a:pt x="2331" y="1290"/>
                    <a:pt x="2200" y="1317"/>
                    <a:pt x="2081" y="1362"/>
                  </a:cubicBezTo>
                  <a:cubicBezTo>
                    <a:pt x="1825" y="1458"/>
                    <a:pt x="1592" y="1643"/>
                    <a:pt x="1407" y="1869"/>
                  </a:cubicBezTo>
                  <a:cubicBezTo>
                    <a:pt x="1319" y="1974"/>
                    <a:pt x="1275" y="2048"/>
                    <a:pt x="1232" y="2124"/>
                  </a:cubicBezTo>
                  <a:lnTo>
                    <a:pt x="569" y="1396"/>
                  </a:lnTo>
                  <a:lnTo>
                    <a:pt x="1479" y="273"/>
                  </a:lnTo>
                  <a:lnTo>
                    <a:pt x="1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08"/>
            <p:cNvSpPr/>
            <p:nvPr/>
          </p:nvSpPr>
          <p:spPr>
            <a:xfrm>
              <a:off x="5640700" y="1273375"/>
              <a:ext cx="101825" cy="81400"/>
            </a:xfrm>
            <a:custGeom>
              <a:avLst/>
              <a:gdLst/>
              <a:ahLst/>
              <a:cxnLst/>
              <a:rect l="l" t="t" r="r" b="b"/>
              <a:pathLst>
                <a:path w="4073" h="3256" extrusionOk="0">
                  <a:moveTo>
                    <a:pt x="1254" y="466"/>
                  </a:moveTo>
                  <a:cubicBezTo>
                    <a:pt x="1581" y="466"/>
                    <a:pt x="2000" y="663"/>
                    <a:pt x="2463" y="1007"/>
                  </a:cubicBezTo>
                  <a:cubicBezTo>
                    <a:pt x="3242" y="1582"/>
                    <a:pt x="3585" y="2147"/>
                    <a:pt x="3272" y="2569"/>
                  </a:cubicBezTo>
                  <a:cubicBezTo>
                    <a:pt x="3161" y="2719"/>
                    <a:pt x="2994" y="2795"/>
                    <a:pt x="2783" y="2795"/>
                  </a:cubicBezTo>
                  <a:cubicBezTo>
                    <a:pt x="2465" y="2795"/>
                    <a:pt x="2047" y="2623"/>
                    <a:pt x="1570" y="2270"/>
                  </a:cubicBezTo>
                  <a:cubicBezTo>
                    <a:pt x="740" y="1655"/>
                    <a:pt x="492" y="1068"/>
                    <a:pt x="762" y="708"/>
                  </a:cubicBezTo>
                  <a:cubicBezTo>
                    <a:pt x="882" y="543"/>
                    <a:pt x="1050" y="466"/>
                    <a:pt x="1254" y="466"/>
                  </a:cubicBezTo>
                  <a:close/>
                  <a:moveTo>
                    <a:pt x="1335" y="1"/>
                  </a:moveTo>
                  <a:cubicBezTo>
                    <a:pt x="980" y="1"/>
                    <a:pt x="679" y="148"/>
                    <a:pt x="459" y="446"/>
                  </a:cubicBezTo>
                  <a:cubicBezTo>
                    <a:pt x="0" y="1065"/>
                    <a:pt x="237" y="1925"/>
                    <a:pt x="1261" y="2679"/>
                  </a:cubicBezTo>
                  <a:cubicBezTo>
                    <a:pt x="1799" y="3069"/>
                    <a:pt x="2293" y="3255"/>
                    <a:pt x="2704" y="3255"/>
                  </a:cubicBezTo>
                  <a:cubicBezTo>
                    <a:pt x="3068" y="3255"/>
                    <a:pt x="3367" y="3109"/>
                    <a:pt x="3574" y="2828"/>
                  </a:cubicBezTo>
                  <a:cubicBezTo>
                    <a:pt x="4073" y="2151"/>
                    <a:pt x="3785" y="1345"/>
                    <a:pt x="2747" y="580"/>
                  </a:cubicBezTo>
                  <a:cubicBezTo>
                    <a:pt x="2228" y="196"/>
                    <a:pt x="1745" y="1"/>
                    <a:pt x="1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08"/>
            <p:cNvSpPr/>
            <p:nvPr/>
          </p:nvSpPr>
          <p:spPr>
            <a:xfrm>
              <a:off x="5700075" y="1141325"/>
              <a:ext cx="133450" cy="132725"/>
            </a:xfrm>
            <a:custGeom>
              <a:avLst/>
              <a:gdLst/>
              <a:ahLst/>
              <a:cxnLst/>
              <a:rect l="l" t="t" r="r" b="b"/>
              <a:pathLst>
                <a:path w="5338" h="5309" extrusionOk="0">
                  <a:moveTo>
                    <a:pt x="1913" y="1"/>
                  </a:moveTo>
                  <a:lnTo>
                    <a:pt x="1560" y="544"/>
                  </a:lnTo>
                  <a:lnTo>
                    <a:pt x="2769" y="2168"/>
                  </a:lnTo>
                  <a:cubicBezTo>
                    <a:pt x="3086" y="2587"/>
                    <a:pt x="3370" y="2940"/>
                    <a:pt x="3648" y="3243"/>
                  </a:cubicBezTo>
                  <a:lnTo>
                    <a:pt x="3640" y="3258"/>
                  </a:lnTo>
                  <a:cubicBezTo>
                    <a:pt x="3243" y="3115"/>
                    <a:pt x="2809" y="2992"/>
                    <a:pt x="2314" y="2864"/>
                  </a:cubicBezTo>
                  <a:lnTo>
                    <a:pt x="354" y="2383"/>
                  </a:lnTo>
                  <a:lnTo>
                    <a:pt x="1" y="2926"/>
                  </a:lnTo>
                  <a:lnTo>
                    <a:pt x="3140" y="5309"/>
                  </a:lnTo>
                  <a:lnTo>
                    <a:pt x="3407" y="4900"/>
                  </a:lnTo>
                  <a:lnTo>
                    <a:pt x="2052" y="3892"/>
                  </a:lnTo>
                  <a:cubicBezTo>
                    <a:pt x="1578" y="3538"/>
                    <a:pt x="1042" y="3152"/>
                    <a:pt x="638" y="2875"/>
                  </a:cubicBezTo>
                  <a:lnTo>
                    <a:pt x="645" y="2868"/>
                  </a:lnTo>
                  <a:cubicBezTo>
                    <a:pt x="1097" y="3028"/>
                    <a:pt x="1607" y="3174"/>
                    <a:pt x="2175" y="3323"/>
                  </a:cubicBezTo>
                  <a:lnTo>
                    <a:pt x="4088" y="3815"/>
                  </a:lnTo>
                  <a:lnTo>
                    <a:pt x="4299" y="3495"/>
                  </a:lnTo>
                  <a:lnTo>
                    <a:pt x="3083" y="1869"/>
                  </a:lnTo>
                  <a:cubicBezTo>
                    <a:pt x="2740" y="1407"/>
                    <a:pt x="2419" y="999"/>
                    <a:pt x="2106" y="635"/>
                  </a:cubicBezTo>
                  <a:lnTo>
                    <a:pt x="2117" y="620"/>
                  </a:lnTo>
                  <a:cubicBezTo>
                    <a:pt x="2521" y="893"/>
                    <a:pt x="3093" y="1225"/>
                    <a:pt x="3567" y="1502"/>
                  </a:cubicBezTo>
                  <a:lnTo>
                    <a:pt x="5068" y="2365"/>
                  </a:lnTo>
                  <a:lnTo>
                    <a:pt x="5338" y="1950"/>
                  </a:lnTo>
                  <a:lnTo>
                    <a:pt x="19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08"/>
            <p:cNvSpPr/>
            <p:nvPr/>
          </p:nvSpPr>
          <p:spPr>
            <a:xfrm>
              <a:off x="5780400" y="1011900"/>
              <a:ext cx="131525" cy="130375"/>
            </a:xfrm>
            <a:custGeom>
              <a:avLst/>
              <a:gdLst/>
              <a:ahLst/>
              <a:cxnLst/>
              <a:rect l="l" t="t" r="r" b="b"/>
              <a:pathLst>
                <a:path w="5261" h="5215" extrusionOk="0">
                  <a:moveTo>
                    <a:pt x="1720" y="1"/>
                  </a:moveTo>
                  <a:lnTo>
                    <a:pt x="1400" y="566"/>
                  </a:lnTo>
                  <a:lnTo>
                    <a:pt x="2711" y="2110"/>
                  </a:lnTo>
                  <a:cubicBezTo>
                    <a:pt x="3058" y="2507"/>
                    <a:pt x="3367" y="2839"/>
                    <a:pt x="3662" y="3123"/>
                  </a:cubicBezTo>
                  <a:lnTo>
                    <a:pt x="3655" y="3138"/>
                  </a:lnTo>
                  <a:cubicBezTo>
                    <a:pt x="3250" y="3021"/>
                    <a:pt x="2806" y="2926"/>
                    <a:pt x="2306" y="2832"/>
                  </a:cubicBezTo>
                  <a:lnTo>
                    <a:pt x="321" y="2478"/>
                  </a:lnTo>
                  <a:lnTo>
                    <a:pt x="1" y="3043"/>
                  </a:lnTo>
                  <a:lnTo>
                    <a:pt x="3290" y="5214"/>
                  </a:lnTo>
                  <a:lnTo>
                    <a:pt x="3527" y="4795"/>
                  </a:lnTo>
                  <a:lnTo>
                    <a:pt x="2110" y="3873"/>
                  </a:lnTo>
                  <a:cubicBezTo>
                    <a:pt x="1615" y="3553"/>
                    <a:pt x="1057" y="3203"/>
                    <a:pt x="635" y="2952"/>
                  </a:cubicBezTo>
                  <a:lnTo>
                    <a:pt x="642" y="2941"/>
                  </a:lnTo>
                  <a:cubicBezTo>
                    <a:pt x="1101" y="3076"/>
                    <a:pt x="1622" y="3189"/>
                    <a:pt x="2197" y="3298"/>
                  </a:cubicBezTo>
                  <a:lnTo>
                    <a:pt x="4139" y="3666"/>
                  </a:lnTo>
                  <a:lnTo>
                    <a:pt x="4329" y="3330"/>
                  </a:lnTo>
                  <a:lnTo>
                    <a:pt x="3009" y="1786"/>
                  </a:lnTo>
                  <a:cubicBezTo>
                    <a:pt x="2634" y="1349"/>
                    <a:pt x="2288" y="966"/>
                    <a:pt x="1953" y="620"/>
                  </a:cubicBezTo>
                  <a:lnTo>
                    <a:pt x="1960" y="606"/>
                  </a:lnTo>
                  <a:cubicBezTo>
                    <a:pt x="2383" y="853"/>
                    <a:pt x="2977" y="1144"/>
                    <a:pt x="3465" y="1389"/>
                  </a:cubicBezTo>
                  <a:lnTo>
                    <a:pt x="5020" y="2154"/>
                  </a:lnTo>
                  <a:lnTo>
                    <a:pt x="5261" y="1721"/>
                  </a:lnTo>
                  <a:lnTo>
                    <a:pt x="17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08"/>
            <p:cNvSpPr/>
            <p:nvPr/>
          </p:nvSpPr>
          <p:spPr>
            <a:xfrm>
              <a:off x="5878850" y="853350"/>
              <a:ext cx="94650" cy="89175"/>
            </a:xfrm>
            <a:custGeom>
              <a:avLst/>
              <a:gdLst/>
              <a:ahLst/>
              <a:cxnLst/>
              <a:rect l="l" t="t" r="r" b="b"/>
              <a:pathLst>
                <a:path w="3786" h="3567" extrusionOk="0">
                  <a:moveTo>
                    <a:pt x="882" y="0"/>
                  </a:moveTo>
                  <a:lnTo>
                    <a:pt x="1" y="1927"/>
                  </a:lnTo>
                  <a:lnTo>
                    <a:pt x="3574" y="3567"/>
                  </a:lnTo>
                  <a:lnTo>
                    <a:pt x="3786" y="3104"/>
                  </a:lnTo>
                  <a:lnTo>
                    <a:pt x="2168" y="2361"/>
                  </a:lnTo>
                  <a:lnTo>
                    <a:pt x="2787" y="1009"/>
                  </a:lnTo>
                  <a:lnTo>
                    <a:pt x="2405" y="834"/>
                  </a:lnTo>
                  <a:lnTo>
                    <a:pt x="1786" y="2186"/>
                  </a:lnTo>
                  <a:lnTo>
                    <a:pt x="598" y="1643"/>
                  </a:lnTo>
                  <a:lnTo>
                    <a:pt x="1272" y="179"/>
                  </a:lnTo>
                  <a:lnTo>
                    <a:pt x="8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08"/>
            <p:cNvSpPr/>
            <p:nvPr/>
          </p:nvSpPr>
          <p:spPr>
            <a:xfrm>
              <a:off x="5968575" y="799500"/>
              <a:ext cx="22500" cy="36925"/>
            </a:xfrm>
            <a:custGeom>
              <a:avLst/>
              <a:gdLst/>
              <a:ahLst/>
              <a:cxnLst/>
              <a:rect l="l" t="t" r="r" b="b"/>
              <a:pathLst>
                <a:path w="900" h="1477" extrusionOk="0">
                  <a:moveTo>
                    <a:pt x="547" y="1"/>
                  </a:moveTo>
                  <a:lnTo>
                    <a:pt x="0" y="1334"/>
                  </a:lnTo>
                  <a:lnTo>
                    <a:pt x="353" y="1477"/>
                  </a:lnTo>
                  <a:lnTo>
                    <a:pt x="900" y="143"/>
                  </a:lnTo>
                  <a:lnTo>
                    <a:pt x="5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08"/>
            <p:cNvSpPr/>
            <p:nvPr/>
          </p:nvSpPr>
          <p:spPr>
            <a:xfrm>
              <a:off x="5954525" y="689950"/>
              <a:ext cx="105325" cy="71475"/>
            </a:xfrm>
            <a:custGeom>
              <a:avLst/>
              <a:gdLst/>
              <a:ahLst/>
              <a:cxnLst/>
              <a:rect l="l" t="t" r="r" b="b"/>
              <a:pathLst>
                <a:path w="4213" h="2859" extrusionOk="0">
                  <a:moveTo>
                    <a:pt x="1345" y="491"/>
                  </a:moveTo>
                  <a:cubicBezTo>
                    <a:pt x="1622" y="491"/>
                    <a:pt x="1962" y="566"/>
                    <a:pt x="2344" y="703"/>
                  </a:cubicBezTo>
                  <a:cubicBezTo>
                    <a:pt x="3254" y="1035"/>
                    <a:pt x="3743" y="1480"/>
                    <a:pt x="3564" y="1975"/>
                  </a:cubicBezTo>
                  <a:cubicBezTo>
                    <a:pt x="3469" y="2234"/>
                    <a:pt x="3208" y="2373"/>
                    <a:pt x="2819" y="2373"/>
                  </a:cubicBezTo>
                  <a:cubicBezTo>
                    <a:pt x="2552" y="2373"/>
                    <a:pt x="2224" y="2308"/>
                    <a:pt x="1848" y="2172"/>
                  </a:cubicBezTo>
                  <a:cubicBezTo>
                    <a:pt x="875" y="1818"/>
                    <a:pt x="475" y="1323"/>
                    <a:pt x="628" y="900"/>
                  </a:cubicBezTo>
                  <a:cubicBezTo>
                    <a:pt x="731" y="618"/>
                    <a:pt x="985" y="491"/>
                    <a:pt x="1345" y="491"/>
                  </a:cubicBezTo>
                  <a:close/>
                  <a:moveTo>
                    <a:pt x="1431" y="0"/>
                  </a:moveTo>
                  <a:cubicBezTo>
                    <a:pt x="852" y="0"/>
                    <a:pt x="441" y="248"/>
                    <a:pt x="263" y="737"/>
                  </a:cubicBezTo>
                  <a:cubicBezTo>
                    <a:pt x="1" y="1462"/>
                    <a:pt x="471" y="2215"/>
                    <a:pt x="1666" y="2652"/>
                  </a:cubicBezTo>
                  <a:cubicBezTo>
                    <a:pt x="2065" y="2792"/>
                    <a:pt x="2423" y="2859"/>
                    <a:pt x="2731" y="2859"/>
                  </a:cubicBezTo>
                  <a:cubicBezTo>
                    <a:pt x="3340" y="2859"/>
                    <a:pt x="3759" y="2601"/>
                    <a:pt x="3928" y="2139"/>
                  </a:cubicBezTo>
                  <a:cubicBezTo>
                    <a:pt x="4213" y="1349"/>
                    <a:pt x="3710" y="656"/>
                    <a:pt x="2497" y="216"/>
                  </a:cubicBezTo>
                  <a:cubicBezTo>
                    <a:pt x="2100" y="72"/>
                    <a:pt x="1741" y="0"/>
                    <a:pt x="1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08"/>
            <p:cNvSpPr/>
            <p:nvPr/>
          </p:nvSpPr>
          <p:spPr>
            <a:xfrm>
              <a:off x="6063400" y="644875"/>
              <a:ext cx="20675" cy="17650"/>
            </a:xfrm>
            <a:custGeom>
              <a:avLst/>
              <a:gdLst/>
              <a:ahLst/>
              <a:cxnLst/>
              <a:rect l="l" t="t" r="r" b="b"/>
              <a:pathLst>
                <a:path w="827" h="706" extrusionOk="0">
                  <a:moveTo>
                    <a:pt x="384" y="0"/>
                  </a:moveTo>
                  <a:cubicBezTo>
                    <a:pt x="235" y="0"/>
                    <a:pt x="110" y="86"/>
                    <a:pt x="61" y="237"/>
                  </a:cubicBezTo>
                  <a:cubicBezTo>
                    <a:pt x="0" y="433"/>
                    <a:pt x="101" y="620"/>
                    <a:pt x="306" y="685"/>
                  </a:cubicBezTo>
                  <a:cubicBezTo>
                    <a:pt x="350" y="699"/>
                    <a:pt x="393" y="705"/>
                    <a:pt x="435" y="705"/>
                  </a:cubicBezTo>
                  <a:cubicBezTo>
                    <a:pt x="584" y="705"/>
                    <a:pt x="713" y="621"/>
                    <a:pt x="761" y="470"/>
                  </a:cubicBezTo>
                  <a:cubicBezTo>
                    <a:pt x="826" y="262"/>
                    <a:pt x="717" y="87"/>
                    <a:pt x="517" y="22"/>
                  </a:cubicBezTo>
                  <a:cubicBezTo>
                    <a:pt x="472" y="7"/>
                    <a:pt x="427" y="0"/>
                    <a:pt x="3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08"/>
            <p:cNvSpPr/>
            <p:nvPr/>
          </p:nvSpPr>
          <p:spPr>
            <a:xfrm>
              <a:off x="6008550" y="522550"/>
              <a:ext cx="97025" cy="71625"/>
            </a:xfrm>
            <a:custGeom>
              <a:avLst/>
              <a:gdLst/>
              <a:ahLst/>
              <a:cxnLst/>
              <a:rect l="l" t="t" r="r" b="b"/>
              <a:pathLst>
                <a:path w="3881" h="2865" extrusionOk="0">
                  <a:moveTo>
                    <a:pt x="1359" y="496"/>
                  </a:moveTo>
                  <a:cubicBezTo>
                    <a:pt x="1521" y="496"/>
                    <a:pt x="1699" y="524"/>
                    <a:pt x="1884" y="576"/>
                  </a:cubicBezTo>
                  <a:cubicBezTo>
                    <a:pt x="1964" y="598"/>
                    <a:pt x="2015" y="630"/>
                    <a:pt x="2052" y="671"/>
                  </a:cubicBezTo>
                  <a:cubicBezTo>
                    <a:pt x="2233" y="864"/>
                    <a:pt x="2325" y="1166"/>
                    <a:pt x="2233" y="1498"/>
                  </a:cubicBezTo>
                  <a:cubicBezTo>
                    <a:pt x="2139" y="1835"/>
                    <a:pt x="1870" y="2022"/>
                    <a:pt x="1537" y="2022"/>
                  </a:cubicBezTo>
                  <a:cubicBezTo>
                    <a:pt x="1449" y="2022"/>
                    <a:pt x="1356" y="2009"/>
                    <a:pt x="1261" y="1982"/>
                  </a:cubicBezTo>
                  <a:cubicBezTo>
                    <a:pt x="744" y="1837"/>
                    <a:pt x="456" y="1436"/>
                    <a:pt x="577" y="1017"/>
                  </a:cubicBezTo>
                  <a:cubicBezTo>
                    <a:pt x="676" y="653"/>
                    <a:pt x="974" y="496"/>
                    <a:pt x="1359" y="496"/>
                  </a:cubicBezTo>
                  <a:close/>
                  <a:moveTo>
                    <a:pt x="1450" y="1"/>
                  </a:moveTo>
                  <a:cubicBezTo>
                    <a:pt x="830" y="1"/>
                    <a:pt x="368" y="305"/>
                    <a:pt x="208" y="871"/>
                  </a:cubicBezTo>
                  <a:cubicBezTo>
                    <a:pt x="0" y="1618"/>
                    <a:pt x="467" y="2288"/>
                    <a:pt x="1159" y="2481"/>
                  </a:cubicBezTo>
                  <a:cubicBezTo>
                    <a:pt x="1280" y="2515"/>
                    <a:pt x="1400" y="2532"/>
                    <a:pt x="1517" y="2532"/>
                  </a:cubicBezTo>
                  <a:cubicBezTo>
                    <a:pt x="2004" y="2532"/>
                    <a:pt x="2430" y="2245"/>
                    <a:pt x="2576" y="1716"/>
                  </a:cubicBezTo>
                  <a:cubicBezTo>
                    <a:pt x="2678" y="1352"/>
                    <a:pt x="2616" y="1017"/>
                    <a:pt x="2423" y="747"/>
                  </a:cubicBezTo>
                  <a:lnTo>
                    <a:pt x="2430" y="729"/>
                  </a:lnTo>
                  <a:cubicBezTo>
                    <a:pt x="2842" y="919"/>
                    <a:pt x="3116" y="1181"/>
                    <a:pt x="3265" y="1483"/>
                  </a:cubicBezTo>
                  <a:cubicBezTo>
                    <a:pt x="3403" y="1745"/>
                    <a:pt x="3447" y="2051"/>
                    <a:pt x="3407" y="2347"/>
                  </a:cubicBezTo>
                  <a:cubicBezTo>
                    <a:pt x="3378" y="2522"/>
                    <a:pt x="3353" y="2649"/>
                    <a:pt x="3312" y="2751"/>
                  </a:cubicBezTo>
                  <a:lnTo>
                    <a:pt x="3716" y="2864"/>
                  </a:lnTo>
                  <a:cubicBezTo>
                    <a:pt x="3757" y="2747"/>
                    <a:pt x="3793" y="2591"/>
                    <a:pt x="3815" y="2401"/>
                  </a:cubicBezTo>
                  <a:cubicBezTo>
                    <a:pt x="3881" y="1997"/>
                    <a:pt x="3822" y="1560"/>
                    <a:pt x="3625" y="1203"/>
                  </a:cubicBezTo>
                  <a:cubicBezTo>
                    <a:pt x="3378" y="747"/>
                    <a:pt x="2889" y="317"/>
                    <a:pt x="2088" y="95"/>
                  </a:cubicBezTo>
                  <a:cubicBezTo>
                    <a:pt x="1862" y="32"/>
                    <a:pt x="1648" y="1"/>
                    <a:pt x="14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08"/>
            <p:cNvSpPr/>
            <p:nvPr/>
          </p:nvSpPr>
          <p:spPr>
            <a:xfrm>
              <a:off x="6037325" y="415625"/>
              <a:ext cx="101300" cy="75800"/>
            </a:xfrm>
            <a:custGeom>
              <a:avLst/>
              <a:gdLst/>
              <a:ahLst/>
              <a:cxnLst/>
              <a:rect l="l" t="t" r="r" b="b"/>
              <a:pathLst>
                <a:path w="4052" h="3032" extrusionOk="0">
                  <a:moveTo>
                    <a:pt x="405" y="1"/>
                  </a:moveTo>
                  <a:lnTo>
                    <a:pt x="1" y="1771"/>
                  </a:lnTo>
                  <a:lnTo>
                    <a:pt x="1721" y="2415"/>
                  </a:lnTo>
                  <a:cubicBezTo>
                    <a:pt x="1735" y="2274"/>
                    <a:pt x="1750" y="2102"/>
                    <a:pt x="1797" y="1895"/>
                  </a:cubicBezTo>
                  <a:cubicBezTo>
                    <a:pt x="1944" y="1262"/>
                    <a:pt x="2269" y="994"/>
                    <a:pt x="2660" y="994"/>
                  </a:cubicBezTo>
                  <a:cubicBezTo>
                    <a:pt x="2725" y="994"/>
                    <a:pt x="2792" y="1002"/>
                    <a:pt x="2861" y="1017"/>
                  </a:cubicBezTo>
                  <a:cubicBezTo>
                    <a:pt x="3356" y="1130"/>
                    <a:pt x="3571" y="1603"/>
                    <a:pt x="3461" y="2077"/>
                  </a:cubicBezTo>
                  <a:cubicBezTo>
                    <a:pt x="3385" y="2412"/>
                    <a:pt x="3203" y="2689"/>
                    <a:pt x="3076" y="2820"/>
                  </a:cubicBezTo>
                  <a:lnTo>
                    <a:pt x="3429" y="3032"/>
                  </a:lnTo>
                  <a:cubicBezTo>
                    <a:pt x="3582" y="2882"/>
                    <a:pt x="3775" y="2568"/>
                    <a:pt x="3866" y="2165"/>
                  </a:cubicBezTo>
                  <a:cubicBezTo>
                    <a:pt x="4052" y="1363"/>
                    <a:pt x="3640" y="663"/>
                    <a:pt x="2919" y="500"/>
                  </a:cubicBezTo>
                  <a:cubicBezTo>
                    <a:pt x="2820" y="477"/>
                    <a:pt x="2726" y="467"/>
                    <a:pt x="2636" y="467"/>
                  </a:cubicBezTo>
                  <a:cubicBezTo>
                    <a:pt x="2302" y="467"/>
                    <a:pt x="2032" y="611"/>
                    <a:pt x="1847" y="809"/>
                  </a:cubicBezTo>
                  <a:cubicBezTo>
                    <a:pt x="1662" y="1006"/>
                    <a:pt x="1534" y="1275"/>
                    <a:pt x="1469" y="1559"/>
                  </a:cubicBezTo>
                  <a:cubicBezTo>
                    <a:pt x="1437" y="1699"/>
                    <a:pt x="1429" y="1778"/>
                    <a:pt x="1422" y="1866"/>
                  </a:cubicBezTo>
                  <a:lnTo>
                    <a:pt x="504" y="1509"/>
                  </a:lnTo>
                  <a:lnTo>
                    <a:pt x="828" y="98"/>
                  </a:lnTo>
                  <a:lnTo>
                    <a:pt x="4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108"/>
            <p:cNvSpPr/>
            <p:nvPr/>
          </p:nvSpPr>
          <p:spPr>
            <a:xfrm>
              <a:off x="6059025" y="320725"/>
              <a:ext cx="98375" cy="69075"/>
            </a:xfrm>
            <a:custGeom>
              <a:avLst/>
              <a:gdLst/>
              <a:ahLst/>
              <a:cxnLst/>
              <a:rect l="l" t="t" r="r" b="b"/>
              <a:pathLst>
                <a:path w="3935" h="2763" extrusionOk="0">
                  <a:moveTo>
                    <a:pt x="73" y="0"/>
                  </a:moveTo>
                  <a:lnTo>
                    <a:pt x="0" y="390"/>
                  </a:lnTo>
                  <a:lnTo>
                    <a:pt x="3861" y="2762"/>
                  </a:lnTo>
                  <a:lnTo>
                    <a:pt x="3935" y="2376"/>
                  </a:lnTo>
                  <a:lnTo>
                    <a:pt x="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108"/>
            <p:cNvSpPr/>
            <p:nvPr/>
          </p:nvSpPr>
          <p:spPr>
            <a:xfrm>
              <a:off x="6072225" y="238025"/>
              <a:ext cx="100100" cy="65525"/>
            </a:xfrm>
            <a:custGeom>
              <a:avLst/>
              <a:gdLst/>
              <a:ahLst/>
              <a:cxnLst/>
              <a:rect l="l" t="t" r="r" b="b"/>
              <a:pathLst>
                <a:path w="4004" h="2621" extrusionOk="0">
                  <a:moveTo>
                    <a:pt x="55" y="1"/>
                  </a:moveTo>
                  <a:lnTo>
                    <a:pt x="0" y="394"/>
                  </a:lnTo>
                  <a:lnTo>
                    <a:pt x="3945" y="2620"/>
                  </a:lnTo>
                  <a:lnTo>
                    <a:pt x="4004" y="2234"/>
                  </a:lnTo>
                  <a:lnTo>
                    <a:pt x="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85" name="Google Shape;1785;p108"/>
          <p:cNvPicPr preferRelativeResize="0"/>
          <p:nvPr/>
        </p:nvPicPr>
        <p:blipFill rotWithShape="1">
          <a:blip r:embed="rId5">
            <a:alphaModFix amt="50000"/>
          </a:blip>
          <a:srcRect b="31210"/>
          <a:stretch/>
        </p:blipFill>
        <p:spPr>
          <a:xfrm>
            <a:off x="772911" y="191285"/>
            <a:ext cx="920224" cy="166150"/>
          </a:xfrm>
          <a:prstGeom prst="rect">
            <a:avLst/>
          </a:prstGeom>
          <a:noFill/>
          <a:ln>
            <a:noFill/>
          </a:ln>
        </p:spPr>
      </p:pic>
      <p:sp>
        <p:nvSpPr>
          <p:cNvPr id="1786" name="Google Shape;1786;p10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ru"/>
              <a:t>3</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0"/>
        <p:cNvGrpSpPr/>
        <p:nvPr/>
      </p:nvGrpSpPr>
      <p:grpSpPr>
        <a:xfrm>
          <a:off x="0" y="0"/>
          <a:ext cx="0" cy="0"/>
          <a:chOff x="0" y="0"/>
          <a:chExt cx="0" cy="0"/>
        </a:xfrm>
      </p:grpSpPr>
      <p:sp>
        <p:nvSpPr>
          <p:cNvPr id="1791" name="Google Shape;1791;p109"/>
          <p:cNvSpPr txBox="1">
            <a:spLocks noGrp="1"/>
          </p:cNvSpPr>
          <p:nvPr>
            <p:ph type="subTitle" idx="1"/>
          </p:nvPr>
        </p:nvSpPr>
        <p:spPr>
          <a:xfrm>
            <a:off x="597013" y="975150"/>
            <a:ext cx="7933500" cy="1596600"/>
          </a:xfrm>
          <a:prstGeom prst="rect">
            <a:avLst/>
          </a:prstGeom>
        </p:spPr>
        <p:txBody>
          <a:bodyPr spcFirstLastPara="1" wrap="square" lIns="91425" tIns="91425" rIns="91425" bIns="91425" anchor="ctr" anchorCtr="0">
            <a:noAutofit/>
          </a:bodyPr>
          <a:lstStyle/>
          <a:p>
            <a:pPr marL="0" lvl="0" indent="0" algn="just" rtl="0">
              <a:lnSpc>
                <a:spcPct val="115000"/>
              </a:lnSpc>
              <a:spcBef>
                <a:spcPts val="1200"/>
              </a:spcBef>
              <a:spcAft>
                <a:spcPts val="0"/>
              </a:spcAft>
              <a:buNone/>
            </a:pPr>
            <a:r>
              <a:rPr lang="ru" sz="2000" b="1">
                <a:solidFill>
                  <a:srgbClr val="000000"/>
                </a:solidFill>
              </a:rPr>
              <a:t>Problem:</a:t>
            </a:r>
            <a:endParaRPr sz="2000" b="1">
              <a:solidFill>
                <a:srgbClr val="000000"/>
              </a:solidFill>
            </a:endParaRPr>
          </a:p>
          <a:p>
            <a:pPr marL="0" lvl="0" indent="0" algn="just" rtl="0">
              <a:lnSpc>
                <a:spcPct val="115000"/>
              </a:lnSpc>
              <a:spcBef>
                <a:spcPts val="1200"/>
              </a:spcBef>
              <a:spcAft>
                <a:spcPts val="1200"/>
              </a:spcAft>
              <a:buNone/>
            </a:pPr>
            <a:r>
              <a:rPr lang="ru" sz="1800">
                <a:solidFill>
                  <a:srgbClr val="000000"/>
                </a:solidFill>
              </a:rPr>
              <a:t>Can Singular Value Decomposition (SVD) use in image denoising and image compression?</a:t>
            </a:r>
            <a:endParaRPr sz="1800" b="1">
              <a:solidFill>
                <a:srgbClr val="000000"/>
              </a:solidFill>
            </a:endParaRPr>
          </a:p>
        </p:txBody>
      </p:sp>
      <p:sp>
        <p:nvSpPr>
          <p:cNvPr id="1792" name="Google Shape;1792;p109"/>
          <p:cNvSpPr txBox="1">
            <a:spLocks noGrp="1"/>
          </p:cNvSpPr>
          <p:nvPr>
            <p:ph type="title"/>
          </p:nvPr>
        </p:nvSpPr>
        <p:spPr>
          <a:xfrm>
            <a:off x="711775" y="496066"/>
            <a:ext cx="77040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ru"/>
              <a:t>Problem statement</a:t>
            </a:r>
            <a:endParaRPr/>
          </a:p>
        </p:txBody>
      </p:sp>
      <p:pic>
        <p:nvPicPr>
          <p:cNvPr id="1793" name="Google Shape;1793;p109"/>
          <p:cNvPicPr preferRelativeResize="0"/>
          <p:nvPr/>
        </p:nvPicPr>
        <p:blipFill rotWithShape="1">
          <a:blip r:embed="rId4">
            <a:alphaModFix amt="50000"/>
          </a:blip>
          <a:srcRect b="31210"/>
          <a:stretch/>
        </p:blipFill>
        <p:spPr>
          <a:xfrm>
            <a:off x="772911" y="191285"/>
            <a:ext cx="920224" cy="166150"/>
          </a:xfrm>
          <a:prstGeom prst="rect">
            <a:avLst/>
          </a:prstGeom>
          <a:noFill/>
          <a:ln>
            <a:noFill/>
          </a:ln>
        </p:spPr>
      </p:pic>
      <p:sp>
        <p:nvSpPr>
          <p:cNvPr id="1794" name="Google Shape;1794;p10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ru"/>
              <a:t>4</a:t>
            </a:fld>
            <a:endParaRPr/>
          </a:p>
        </p:txBody>
      </p:sp>
      <p:sp>
        <p:nvSpPr>
          <p:cNvPr id="1795" name="Google Shape;1795;p109"/>
          <p:cNvSpPr txBox="1"/>
          <p:nvPr/>
        </p:nvSpPr>
        <p:spPr>
          <a:xfrm>
            <a:off x="3101275" y="4689400"/>
            <a:ext cx="6004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700"/>
          </a:p>
          <a:p>
            <a:pPr marL="0" lvl="0" indent="0" algn="l" rtl="0">
              <a:spcBef>
                <a:spcPts val="0"/>
              </a:spcBef>
              <a:spcAft>
                <a:spcPts val="1600"/>
              </a:spcAft>
              <a:buNone/>
            </a:pPr>
            <a:endParaRPr sz="700">
              <a:solidFill>
                <a:schemeClr val="dk1"/>
              </a:solidFill>
              <a:latin typeface="Anaheim"/>
              <a:ea typeface="Anaheim"/>
              <a:cs typeface="Anaheim"/>
              <a:sym typeface="Anaheim"/>
            </a:endParaRPr>
          </a:p>
        </p:txBody>
      </p:sp>
      <p:pic>
        <p:nvPicPr>
          <p:cNvPr id="1796" name="Google Shape;1796;p109"/>
          <p:cNvPicPr preferRelativeResize="0"/>
          <p:nvPr/>
        </p:nvPicPr>
        <p:blipFill>
          <a:blip r:embed="rId5">
            <a:alphaModFix/>
          </a:blip>
          <a:stretch>
            <a:fillRect/>
          </a:stretch>
        </p:blipFill>
        <p:spPr>
          <a:xfrm>
            <a:off x="1007863" y="2571750"/>
            <a:ext cx="3946726" cy="1995825"/>
          </a:xfrm>
          <a:prstGeom prst="rect">
            <a:avLst/>
          </a:prstGeom>
          <a:noFill/>
          <a:ln>
            <a:noFill/>
          </a:ln>
        </p:spPr>
      </p:pic>
      <p:pic>
        <p:nvPicPr>
          <p:cNvPr id="1797" name="Google Shape;1797;p109"/>
          <p:cNvPicPr preferRelativeResize="0"/>
          <p:nvPr/>
        </p:nvPicPr>
        <p:blipFill>
          <a:blip r:embed="rId6">
            <a:alphaModFix/>
          </a:blip>
          <a:stretch>
            <a:fillRect/>
          </a:stretch>
        </p:blipFill>
        <p:spPr>
          <a:xfrm flipH="1">
            <a:off x="7038123" y="3002940"/>
            <a:ext cx="1969802" cy="1640861"/>
          </a:xfrm>
          <a:prstGeom prst="rect">
            <a:avLst/>
          </a:prstGeom>
          <a:noFill/>
          <a:ln>
            <a:noFill/>
          </a:ln>
        </p:spPr>
      </p:pic>
      <p:sp>
        <p:nvSpPr>
          <p:cNvPr id="1798" name="Google Shape;1798;p109"/>
          <p:cNvSpPr/>
          <p:nvPr/>
        </p:nvSpPr>
        <p:spPr>
          <a:xfrm rot="-2249461" flipH="1">
            <a:off x="5440925" y="2475928"/>
            <a:ext cx="1715801" cy="1147745"/>
          </a:xfrm>
          <a:prstGeom prst="wedgeRectCallout">
            <a:avLst>
              <a:gd name="adj1" fmla="val -20833"/>
              <a:gd name="adj2" fmla="val 625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ru" sz="4400">
                <a:latin typeface="Anton"/>
                <a:ea typeface="Anton"/>
                <a:cs typeface="Anton"/>
                <a:sym typeface="Anton"/>
              </a:rPr>
              <a:t>Yes!</a:t>
            </a:r>
            <a:endParaRPr sz="4400">
              <a:latin typeface="Anton"/>
              <a:ea typeface="Anton"/>
              <a:cs typeface="Anton"/>
              <a:sym typeface="Anto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02"/>
        <p:cNvGrpSpPr/>
        <p:nvPr/>
      </p:nvGrpSpPr>
      <p:grpSpPr>
        <a:xfrm>
          <a:off x="0" y="0"/>
          <a:ext cx="0" cy="0"/>
          <a:chOff x="0" y="0"/>
          <a:chExt cx="0" cy="0"/>
        </a:xfrm>
      </p:grpSpPr>
      <p:sp>
        <p:nvSpPr>
          <p:cNvPr id="1803" name="Google Shape;1803;p110"/>
          <p:cNvSpPr txBox="1">
            <a:spLocks noGrp="1"/>
          </p:cNvSpPr>
          <p:nvPr>
            <p:ph type="subTitle" idx="1"/>
          </p:nvPr>
        </p:nvSpPr>
        <p:spPr>
          <a:xfrm>
            <a:off x="741900" y="999700"/>
            <a:ext cx="7690500" cy="3429900"/>
          </a:xfrm>
          <a:prstGeom prst="rect">
            <a:avLst/>
          </a:prstGeom>
        </p:spPr>
        <p:txBody>
          <a:bodyPr spcFirstLastPara="1" wrap="square" lIns="91425" tIns="91425" rIns="91425" bIns="91425" anchor="ctr" anchorCtr="0">
            <a:noAutofit/>
          </a:bodyPr>
          <a:lstStyle/>
          <a:p>
            <a:pPr marL="457200" lvl="0" indent="-330200" algn="just" rtl="0">
              <a:lnSpc>
                <a:spcPct val="115000"/>
              </a:lnSpc>
              <a:spcBef>
                <a:spcPts val="1200"/>
              </a:spcBef>
              <a:spcAft>
                <a:spcPts val="0"/>
              </a:spcAft>
              <a:buClr>
                <a:srgbClr val="000000"/>
              </a:buClr>
              <a:buSzPts val="1600"/>
              <a:buChar char="❖"/>
            </a:pPr>
            <a:r>
              <a:rPr lang="ru" sz="1600">
                <a:solidFill>
                  <a:srgbClr val="000000"/>
                </a:solidFill>
              </a:rPr>
              <a:t>Singular Value Decomposition (SVD) is a powerful linear algebra technique widely used in various image processing applications.</a:t>
            </a:r>
            <a:endParaRPr sz="1600">
              <a:solidFill>
                <a:srgbClr val="000000"/>
              </a:solidFill>
            </a:endParaRPr>
          </a:p>
          <a:p>
            <a:pPr marL="457200" lvl="0" indent="-330200" algn="just" rtl="0">
              <a:lnSpc>
                <a:spcPct val="115000"/>
              </a:lnSpc>
              <a:spcBef>
                <a:spcPts val="0"/>
              </a:spcBef>
              <a:spcAft>
                <a:spcPts val="0"/>
              </a:spcAft>
              <a:buClr>
                <a:srgbClr val="000000"/>
              </a:buClr>
              <a:buSzPts val="1600"/>
              <a:buChar char="❖"/>
            </a:pPr>
            <a:r>
              <a:rPr lang="ru" sz="1600">
                <a:solidFill>
                  <a:srgbClr val="000000"/>
                </a:solidFill>
              </a:rPr>
              <a:t> In this problem statement, we will explore two key applications of SVD: denoising and image compression.</a:t>
            </a:r>
            <a:endParaRPr sz="1600">
              <a:solidFill>
                <a:srgbClr val="000000"/>
              </a:solidFill>
            </a:endParaRPr>
          </a:p>
          <a:p>
            <a:pPr marL="457200" lvl="0" indent="-330200" algn="just" rtl="0">
              <a:lnSpc>
                <a:spcPct val="115000"/>
              </a:lnSpc>
              <a:spcBef>
                <a:spcPts val="0"/>
              </a:spcBef>
              <a:spcAft>
                <a:spcPts val="0"/>
              </a:spcAft>
              <a:buClr>
                <a:srgbClr val="000000"/>
              </a:buClr>
              <a:buSzPts val="1600"/>
              <a:buChar char="❖"/>
            </a:pPr>
            <a:r>
              <a:rPr lang="ru" sz="1600">
                <a:solidFill>
                  <a:srgbClr val="000000"/>
                </a:solidFill>
              </a:rPr>
              <a:t>Image denoising and compression are fundamental tasks in image processing with numerous real-world applications. </a:t>
            </a:r>
            <a:endParaRPr sz="1600">
              <a:solidFill>
                <a:srgbClr val="000000"/>
              </a:solidFill>
            </a:endParaRPr>
          </a:p>
          <a:p>
            <a:pPr marL="457200" lvl="0" indent="-330200" algn="just" rtl="0">
              <a:lnSpc>
                <a:spcPct val="115000"/>
              </a:lnSpc>
              <a:spcBef>
                <a:spcPts val="0"/>
              </a:spcBef>
              <a:spcAft>
                <a:spcPts val="0"/>
              </a:spcAft>
              <a:buClr>
                <a:srgbClr val="000000"/>
              </a:buClr>
              <a:buSzPts val="1600"/>
              <a:buChar char="❖"/>
            </a:pPr>
            <a:r>
              <a:rPr lang="ru" sz="1600">
                <a:solidFill>
                  <a:srgbClr val="000000"/>
                </a:solidFill>
              </a:rPr>
              <a:t>Denoising involves removing unwanted noise from an image, </a:t>
            </a:r>
            <a:endParaRPr sz="1600">
              <a:solidFill>
                <a:srgbClr val="000000"/>
              </a:solidFill>
            </a:endParaRPr>
          </a:p>
          <a:p>
            <a:pPr marL="457200" lvl="0" indent="-330200" algn="just" rtl="0">
              <a:lnSpc>
                <a:spcPct val="115000"/>
              </a:lnSpc>
              <a:spcBef>
                <a:spcPts val="0"/>
              </a:spcBef>
              <a:spcAft>
                <a:spcPts val="0"/>
              </a:spcAft>
              <a:buClr>
                <a:srgbClr val="000000"/>
              </a:buClr>
              <a:buSzPts val="1600"/>
              <a:buChar char="❖"/>
            </a:pPr>
            <a:r>
              <a:rPr lang="ru" sz="1600">
                <a:solidFill>
                  <a:srgbClr val="000000"/>
                </a:solidFill>
              </a:rPr>
              <a:t>while compression aims to represent an image in a more compact form for storage or transmission. SVD provides a valuable tool for achieving these objectives</a:t>
            </a:r>
            <a:endParaRPr sz="1600"/>
          </a:p>
        </p:txBody>
      </p:sp>
      <p:sp>
        <p:nvSpPr>
          <p:cNvPr id="1804" name="Google Shape;1804;p110"/>
          <p:cNvSpPr txBox="1">
            <a:spLocks noGrp="1"/>
          </p:cNvSpPr>
          <p:nvPr>
            <p:ph type="title"/>
          </p:nvPr>
        </p:nvSpPr>
        <p:spPr>
          <a:xfrm>
            <a:off x="685225" y="524500"/>
            <a:ext cx="4577400" cy="47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ru" sz="3300"/>
              <a:t>Introduction</a:t>
            </a:r>
            <a:endParaRPr sz="3300"/>
          </a:p>
        </p:txBody>
      </p:sp>
      <p:sp>
        <p:nvSpPr>
          <p:cNvPr id="1805" name="Google Shape;1805;p1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ru"/>
              <a:t>5</a:t>
            </a:fld>
            <a:endParaRPr/>
          </a:p>
        </p:txBody>
      </p:sp>
      <p:pic>
        <p:nvPicPr>
          <p:cNvPr id="1806" name="Google Shape;1806;p110"/>
          <p:cNvPicPr preferRelativeResize="0"/>
          <p:nvPr/>
        </p:nvPicPr>
        <p:blipFill rotWithShape="1">
          <a:blip r:embed="rId3">
            <a:alphaModFix amt="50000"/>
          </a:blip>
          <a:srcRect b="31210"/>
          <a:stretch/>
        </p:blipFill>
        <p:spPr>
          <a:xfrm>
            <a:off x="772911" y="191285"/>
            <a:ext cx="920224" cy="16615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0"/>
        <p:cNvGrpSpPr/>
        <p:nvPr/>
      </p:nvGrpSpPr>
      <p:grpSpPr>
        <a:xfrm>
          <a:off x="0" y="0"/>
          <a:ext cx="0" cy="0"/>
          <a:chOff x="0" y="0"/>
          <a:chExt cx="0" cy="0"/>
        </a:xfrm>
      </p:grpSpPr>
      <p:sp>
        <p:nvSpPr>
          <p:cNvPr id="1811" name="Google Shape;1811;p111"/>
          <p:cNvSpPr txBox="1">
            <a:spLocks noGrp="1"/>
          </p:cNvSpPr>
          <p:nvPr>
            <p:ph type="subTitle" idx="1"/>
          </p:nvPr>
        </p:nvSpPr>
        <p:spPr>
          <a:xfrm>
            <a:off x="711775" y="1050425"/>
            <a:ext cx="7904100" cy="199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sz="1600" b="1">
                <a:solidFill>
                  <a:srgbClr val="980000"/>
                </a:solidFill>
              </a:rPr>
              <a:t>Image denoising</a:t>
            </a:r>
            <a:r>
              <a:rPr lang="ru" sz="1600" b="1"/>
              <a:t> </a:t>
            </a:r>
            <a:endParaRPr sz="1600" b="1"/>
          </a:p>
          <a:p>
            <a:pPr marL="457200" lvl="0" indent="-330200" algn="just" rtl="0">
              <a:spcBef>
                <a:spcPts val="1600"/>
              </a:spcBef>
              <a:spcAft>
                <a:spcPts val="0"/>
              </a:spcAft>
              <a:buSzPts val="1600"/>
              <a:buChar char="❖"/>
            </a:pPr>
            <a:r>
              <a:rPr lang="ru" sz="1600"/>
              <a:t>it is a process of reducing or removing noise from a digital image.</a:t>
            </a:r>
            <a:endParaRPr sz="1600"/>
          </a:p>
          <a:p>
            <a:pPr marL="457200" lvl="0" indent="-330200" algn="just" rtl="0">
              <a:spcBef>
                <a:spcPts val="0"/>
              </a:spcBef>
              <a:spcAft>
                <a:spcPts val="0"/>
              </a:spcAft>
              <a:buSzPts val="1600"/>
              <a:buChar char="❖"/>
            </a:pPr>
            <a:r>
              <a:rPr lang="ru" sz="1600"/>
              <a:t> Noise in an image typically appears as random variations in brightness or color, and it can be caused by various factors, such as sensor limitations, transmission interference, or environmental conditions during image acquisition. </a:t>
            </a:r>
            <a:endParaRPr sz="1600"/>
          </a:p>
          <a:p>
            <a:pPr marL="457200" lvl="0" indent="-330200" algn="just" rtl="0">
              <a:spcBef>
                <a:spcPts val="0"/>
              </a:spcBef>
              <a:spcAft>
                <a:spcPts val="0"/>
              </a:spcAft>
              <a:buSzPts val="1600"/>
              <a:buChar char="❖"/>
            </a:pPr>
            <a:r>
              <a:rPr lang="ru" sz="1600"/>
              <a:t>The goal of image denoising is to enhance the visual quality of an image by reducing or eliminating unwanted noise while preserving important image features.</a:t>
            </a:r>
            <a:endParaRPr sz="1600"/>
          </a:p>
        </p:txBody>
      </p:sp>
      <p:sp>
        <p:nvSpPr>
          <p:cNvPr id="1812" name="Google Shape;1812;p111"/>
          <p:cNvSpPr txBox="1">
            <a:spLocks noGrp="1"/>
          </p:cNvSpPr>
          <p:nvPr>
            <p:ph type="title"/>
          </p:nvPr>
        </p:nvSpPr>
        <p:spPr>
          <a:xfrm>
            <a:off x="811825" y="449975"/>
            <a:ext cx="7704000" cy="507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ru" sz="3300"/>
              <a:t>Introduction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1813" name="Google Shape;1813;p111"/>
          <p:cNvPicPr preferRelativeResize="0"/>
          <p:nvPr/>
        </p:nvPicPr>
        <p:blipFill rotWithShape="1">
          <a:blip r:embed="rId4">
            <a:alphaModFix amt="50000"/>
          </a:blip>
          <a:srcRect b="31210"/>
          <a:stretch/>
        </p:blipFill>
        <p:spPr>
          <a:xfrm>
            <a:off x="772911" y="191285"/>
            <a:ext cx="920224" cy="166150"/>
          </a:xfrm>
          <a:prstGeom prst="rect">
            <a:avLst/>
          </a:prstGeom>
          <a:noFill/>
          <a:ln>
            <a:noFill/>
          </a:ln>
        </p:spPr>
      </p:pic>
      <p:sp>
        <p:nvSpPr>
          <p:cNvPr id="1814" name="Google Shape;1814;p1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ru"/>
              <a:t>6</a:t>
            </a:fld>
            <a:endParaRPr/>
          </a:p>
        </p:txBody>
      </p:sp>
      <p:sp>
        <p:nvSpPr>
          <p:cNvPr id="1815" name="Google Shape;1815;p111"/>
          <p:cNvSpPr txBox="1"/>
          <p:nvPr/>
        </p:nvSpPr>
        <p:spPr>
          <a:xfrm>
            <a:off x="3101475" y="4749850"/>
            <a:ext cx="60042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700">
              <a:solidFill>
                <a:schemeClr val="dk1"/>
              </a:solidFill>
              <a:latin typeface="Anaheim"/>
              <a:ea typeface="Anaheim"/>
              <a:cs typeface="Anaheim"/>
              <a:sym typeface="Anaheim"/>
            </a:endParaRPr>
          </a:p>
        </p:txBody>
      </p:sp>
      <p:sp>
        <p:nvSpPr>
          <p:cNvPr id="1816" name="Google Shape;1816;p111"/>
          <p:cNvSpPr/>
          <p:nvPr/>
        </p:nvSpPr>
        <p:spPr>
          <a:xfrm>
            <a:off x="1255875" y="3218975"/>
            <a:ext cx="1845600" cy="846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ru">
                <a:latin typeface="Anaheim"/>
                <a:ea typeface="Anaheim"/>
                <a:cs typeface="Anaheim"/>
                <a:sym typeface="Anaheim"/>
              </a:rPr>
              <a:t>noise input image</a:t>
            </a:r>
            <a:endParaRPr>
              <a:latin typeface="Anaheim"/>
              <a:ea typeface="Anaheim"/>
              <a:cs typeface="Anaheim"/>
              <a:sym typeface="Anaheim"/>
            </a:endParaRPr>
          </a:p>
        </p:txBody>
      </p:sp>
      <p:sp>
        <p:nvSpPr>
          <p:cNvPr id="1817" name="Google Shape;1817;p111"/>
          <p:cNvSpPr/>
          <p:nvPr/>
        </p:nvSpPr>
        <p:spPr>
          <a:xfrm>
            <a:off x="3101475" y="3604725"/>
            <a:ext cx="1111800" cy="166200"/>
          </a:xfrm>
          <a:prstGeom prst="rightArrow">
            <a:avLst>
              <a:gd name="adj1" fmla="val 74188"/>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818" name="Google Shape;1818;p111"/>
          <p:cNvSpPr/>
          <p:nvPr/>
        </p:nvSpPr>
        <p:spPr>
          <a:xfrm>
            <a:off x="4213275" y="3218975"/>
            <a:ext cx="1189500" cy="846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ru">
                <a:latin typeface="Anaheim"/>
                <a:ea typeface="Anaheim"/>
                <a:cs typeface="Anaheim"/>
                <a:sym typeface="Anaheim"/>
              </a:rPr>
              <a:t>processing</a:t>
            </a:r>
            <a:endParaRPr>
              <a:latin typeface="Anaheim"/>
              <a:ea typeface="Anaheim"/>
              <a:cs typeface="Anaheim"/>
              <a:sym typeface="Anaheim"/>
            </a:endParaRPr>
          </a:p>
        </p:txBody>
      </p:sp>
      <p:sp>
        <p:nvSpPr>
          <p:cNvPr id="1819" name="Google Shape;1819;p111"/>
          <p:cNvSpPr/>
          <p:nvPr/>
        </p:nvSpPr>
        <p:spPr>
          <a:xfrm>
            <a:off x="6219600" y="3218975"/>
            <a:ext cx="2280000" cy="846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ru">
                <a:latin typeface="Anaheim"/>
                <a:ea typeface="Anaheim"/>
                <a:cs typeface="Anaheim"/>
                <a:sym typeface="Anaheim"/>
              </a:rPr>
              <a:t>denoised output image</a:t>
            </a:r>
            <a:endParaRPr>
              <a:latin typeface="Anaheim"/>
              <a:ea typeface="Anaheim"/>
              <a:cs typeface="Anaheim"/>
              <a:sym typeface="Anaheim"/>
            </a:endParaRPr>
          </a:p>
        </p:txBody>
      </p:sp>
      <p:sp>
        <p:nvSpPr>
          <p:cNvPr id="1820" name="Google Shape;1820;p111"/>
          <p:cNvSpPr/>
          <p:nvPr/>
        </p:nvSpPr>
        <p:spPr>
          <a:xfrm>
            <a:off x="5402775" y="3559175"/>
            <a:ext cx="920100" cy="166200"/>
          </a:xfrm>
          <a:prstGeom prst="rightArrow">
            <a:avLst>
              <a:gd name="adj1" fmla="val 74188"/>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24"/>
        <p:cNvGrpSpPr/>
        <p:nvPr/>
      </p:nvGrpSpPr>
      <p:grpSpPr>
        <a:xfrm>
          <a:off x="0" y="0"/>
          <a:ext cx="0" cy="0"/>
          <a:chOff x="0" y="0"/>
          <a:chExt cx="0" cy="0"/>
        </a:xfrm>
      </p:grpSpPr>
      <p:sp>
        <p:nvSpPr>
          <p:cNvPr id="1825" name="Google Shape;1825;p112"/>
          <p:cNvSpPr txBox="1">
            <a:spLocks noGrp="1"/>
          </p:cNvSpPr>
          <p:nvPr>
            <p:ph type="subTitle" idx="1"/>
          </p:nvPr>
        </p:nvSpPr>
        <p:spPr>
          <a:xfrm>
            <a:off x="711775" y="1486950"/>
            <a:ext cx="8268000" cy="1084800"/>
          </a:xfrm>
          <a:prstGeom prst="rect">
            <a:avLst/>
          </a:prstGeom>
        </p:spPr>
        <p:txBody>
          <a:bodyPr spcFirstLastPara="1" wrap="square" lIns="91425" tIns="91425" rIns="91425" bIns="91425" anchor="ctr" anchorCtr="0">
            <a:noAutofit/>
          </a:bodyPr>
          <a:lstStyle/>
          <a:p>
            <a:pPr marL="457200" lvl="0" indent="-330200" algn="l" rtl="0">
              <a:spcBef>
                <a:spcPts val="0"/>
              </a:spcBef>
              <a:spcAft>
                <a:spcPts val="0"/>
              </a:spcAft>
              <a:buSzPts val="1600"/>
              <a:buChar char="❖"/>
            </a:pPr>
            <a:r>
              <a:rPr lang="ru" sz="1600"/>
              <a:t>it is the process of reducing the file size of a digital image while preserving its visual quality to the extent possible.</a:t>
            </a:r>
            <a:endParaRPr sz="1600"/>
          </a:p>
          <a:p>
            <a:pPr marL="457200" lvl="0" indent="-330200" algn="l" rtl="0">
              <a:spcBef>
                <a:spcPts val="0"/>
              </a:spcBef>
              <a:spcAft>
                <a:spcPts val="0"/>
              </a:spcAft>
              <a:buSzPts val="1600"/>
              <a:buChar char="❖"/>
            </a:pPr>
            <a:r>
              <a:rPr lang="ru" sz="1600"/>
              <a:t>It is particularly important in scenarios where storage capacity or bandwidth is limited.</a:t>
            </a:r>
            <a:endParaRPr sz="1600"/>
          </a:p>
          <a:p>
            <a:pPr marL="457200" lvl="0" indent="-330200" algn="l" rtl="0">
              <a:spcBef>
                <a:spcPts val="0"/>
              </a:spcBef>
              <a:spcAft>
                <a:spcPts val="0"/>
              </a:spcAft>
              <a:buSzPts val="1600"/>
              <a:buChar char="❖"/>
            </a:pPr>
            <a:r>
              <a:rPr lang="ru" sz="1600"/>
              <a:t>The original image and  compressed image  is compared using various performance measure metric</a:t>
            </a:r>
            <a:endParaRPr sz="1600"/>
          </a:p>
        </p:txBody>
      </p:sp>
      <p:sp>
        <p:nvSpPr>
          <p:cNvPr id="1826" name="Google Shape;1826;p112"/>
          <p:cNvSpPr txBox="1">
            <a:spLocks noGrp="1"/>
          </p:cNvSpPr>
          <p:nvPr>
            <p:ph type="title"/>
          </p:nvPr>
        </p:nvSpPr>
        <p:spPr>
          <a:xfrm>
            <a:off x="711775" y="496070"/>
            <a:ext cx="7704000" cy="26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ru" sz="3300"/>
              <a:t>Introduction</a:t>
            </a:r>
            <a:endParaRPr/>
          </a:p>
          <a:p>
            <a:pPr marL="0" lvl="0" indent="0" algn="l" rtl="0">
              <a:spcBef>
                <a:spcPts val="0"/>
              </a:spcBef>
              <a:spcAft>
                <a:spcPts val="0"/>
              </a:spcAft>
              <a:buNone/>
            </a:pPr>
            <a:endParaRPr/>
          </a:p>
        </p:txBody>
      </p:sp>
      <p:sp>
        <p:nvSpPr>
          <p:cNvPr id="1827" name="Google Shape;1827;p112"/>
          <p:cNvSpPr txBox="1"/>
          <p:nvPr/>
        </p:nvSpPr>
        <p:spPr>
          <a:xfrm>
            <a:off x="6960900" y="4827750"/>
            <a:ext cx="1463100" cy="915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ru" sz="1000">
                <a:solidFill>
                  <a:srgbClr val="191919"/>
                </a:solidFill>
                <a:latin typeface="Anaheim"/>
                <a:ea typeface="Anaheim"/>
                <a:cs typeface="Anaheim"/>
                <a:sym typeface="Anaheim"/>
              </a:rPr>
              <a:t>50MM F-0.95</a:t>
            </a:r>
            <a:endParaRPr sz="1000">
              <a:solidFill>
                <a:srgbClr val="191919"/>
              </a:solidFill>
              <a:latin typeface="Anaheim"/>
              <a:ea typeface="Anaheim"/>
              <a:cs typeface="Anaheim"/>
              <a:sym typeface="Anaheim"/>
            </a:endParaRPr>
          </a:p>
        </p:txBody>
      </p:sp>
      <p:pic>
        <p:nvPicPr>
          <p:cNvPr id="1828" name="Google Shape;1828;p112"/>
          <p:cNvPicPr preferRelativeResize="0"/>
          <p:nvPr/>
        </p:nvPicPr>
        <p:blipFill rotWithShape="1">
          <a:blip r:embed="rId4">
            <a:alphaModFix amt="50000"/>
          </a:blip>
          <a:srcRect b="31210"/>
          <a:stretch/>
        </p:blipFill>
        <p:spPr>
          <a:xfrm>
            <a:off x="772911" y="191285"/>
            <a:ext cx="920224" cy="166150"/>
          </a:xfrm>
          <a:prstGeom prst="rect">
            <a:avLst/>
          </a:prstGeom>
          <a:noFill/>
          <a:ln>
            <a:noFill/>
          </a:ln>
        </p:spPr>
      </p:pic>
      <p:sp>
        <p:nvSpPr>
          <p:cNvPr id="1829" name="Google Shape;1829;p1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ru"/>
              <a:t>7</a:t>
            </a:fld>
            <a:endParaRPr/>
          </a:p>
        </p:txBody>
      </p:sp>
      <p:sp>
        <p:nvSpPr>
          <p:cNvPr id="1830" name="Google Shape;1830;p112"/>
          <p:cNvSpPr txBox="1">
            <a:spLocks noGrp="1"/>
          </p:cNvSpPr>
          <p:nvPr>
            <p:ph type="subTitle" idx="1"/>
          </p:nvPr>
        </p:nvSpPr>
        <p:spPr>
          <a:xfrm>
            <a:off x="711775" y="1093525"/>
            <a:ext cx="3017400" cy="2628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ru" sz="1600" b="1">
                <a:solidFill>
                  <a:srgbClr val="980000"/>
                </a:solidFill>
              </a:rPr>
              <a:t>Image compression</a:t>
            </a:r>
            <a:r>
              <a:rPr lang="ru" sz="1600" b="1"/>
              <a:t> </a:t>
            </a:r>
            <a:endParaRPr sz="1600" b="1"/>
          </a:p>
        </p:txBody>
      </p:sp>
      <p:sp>
        <p:nvSpPr>
          <p:cNvPr id="1831" name="Google Shape;1831;p112"/>
          <p:cNvSpPr/>
          <p:nvPr/>
        </p:nvSpPr>
        <p:spPr>
          <a:xfrm>
            <a:off x="1363025" y="2736775"/>
            <a:ext cx="1028700" cy="1361100"/>
          </a:xfrm>
          <a:prstGeom prst="rect">
            <a:avLst/>
          </a:prstGeom>
          <a:solidFill>
            <a:srgbClr val="FF9900"/>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ru">
                <a:latin typeface="Anaheim"/>
                <a:ea typeface="Anaheim"/>
                <a:cs typeface="Anaheim"/>
                <a:sym typeface="Anaheim"/>
              </a:rPr>
              <a:t>input:</a:t>
            </a:r>
            <a:endParaRPr>
              <a:latin typeface="Anaheim"/>
              <a:ea typeface="Anaheim"/>
              <a:cs typeface="Anaheim"/>
              <a:sym typeface="Anaheim"/>
            </a:endParaRPr>
          </a:p>
          <a:p>
            <a:pPr marL="0" lvl="0" indent="0" algn="ctr" rtl="0">
              <a:spcBef>
                <a:spcPts val="0"/>
              </a:spcBef>
              <a:spcAft>
                <a:spcPts val="0"/>
              </a:spcAft>
              <a:buNone/>
            </a:pPr>
            <a:r>
              <a:rPr lang="ru">
                <a:latin typeface="Anaheim"/>
                <a:ea typeface="Anaheim"/>
                <a:cs typeface="Anaheim"/>
                <a:sym typeface="Anaheim"/>
              </a:rPr>
              <a:t>large sized </a:t>
            </a:r>
            <a:endParaRPr>
              <a:latin typeface="Anaheim"/>
              <a:ea typeface="Anaheim"/>
              <a:cs typeface="Anaheim"/>
              <a:sym typeface="Anaheim"/>
            </a:endParaRPr>
          </a:p>
          <a:p>
            <a:pPr marL="0" lvl="0" indent="0" algn="ctr" rtl="0">
              <a:spcBef>
                <a:spcPts val="0"/>
              </a:spcBef>
              <a:spcAft>
                <a:spcPts val="0"/>
              </a:spcAft>
              <a:buNone/>
            </a:pPr>
            <a:r>
              <a:rPr lang="ru">
                <a:latin typeface="Anaheim"/>
                <a:ea typeface="Anaheim"/>
                <a:cs typeface="Anaheim"/>
                <a:sym typeface="Anaheim"/>
              </a:rPr>
              <a:t>image</a:t>
            </a:r>
            <a:endParaRPr>
              <a:latin typeface="Anaheim"/>
              <a:ea typeface="Anaheim"/>
              <a:cs typeface="Anaheim"/>
              <a:sym typeface="Anaheim"/>
            </a:endParaRPr>
          </a:p>
        </p:txBody>
      </p:sp>
      <p:sp>
        <p:nvSpPr>
          <p:cNvPr id="1832" name="Google Shape;1832;p112"/>
          <p:cNvSpPr/>
          <p:nvPr/>
        </p:nvSpPr>
        <p:spPr>
          <a:xfrm>
            <a:off x="2363075" y="3275375"/>
            <a:ext cx="1366200" cy="166200"/>
          </a:xfrm>
          <a:prstGeom prst="rightArrow">
            <a:avLst>
              <a:gd name="adj1" fmla="val 50000"/>
              <a:gd name="adj2" fmla="val 50000"/>
            </a:avLst>
          </a:prstGeom>
          <a:solidFill>
            <a:srgbClr val="FF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833" name="Google Shape;1833;p112"/>
          <p:cNvSpPr/>
          <p:nvPr/>
        </p:nvSpPr>
        <p:spPr>
          <a:xfrm>
            <a:off x="3729175" y="2702375"/>
            <a:ext cx="1028700" cy="1361100"/>
          </a:xfrm>
          <a:prstGeom prst="rect">
            <a:avLst/>
          </a:prstGeom>
          <a:solidFill>
            <a:srgbClr val="FF9900"/>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ru">
                <a:latin typeface="Anaheim"/>
                <a:ea typeface="Anaheim"/>
                <a:cs typeface="Anaheim"/>
                <a:sym typeface="Anaheim"/>
              </a:rPr>
              <a:t>processing</a:t>
            </a:r>
            <a:endParaRPr>
              <a:latin typeface="Anaheim"/>
              <a:ea typeface="Anaheim"/>
              <a:cs typeface="Anaheim"/>
              <a:sym typeface="Anaheim"/>
            </a:endParaRPr>
          </a:p>
        </p:txBody>
      </p:sp>
      <p:sp>
        <p:nvSpPr>
          <p:cNvPr id="1834" name="Google Shape;1834;p112"/>
          <p:cNvSpPr/>
          <p:nvPr/>
        </p:nvSpPr>
        <p:spPr>
          <a:xfrm>
            <a:off x="6353025" y="2767625"/>
            <a:ext cx="1028700" cy="1230600"/>
          </a:xfrm>
          <a:prstGeom prst="rect">
            <a:avLst/>
          </a:prstGeom>
          <a:solidFill>
            <a:srgbClr val="FF9900"/>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ru">
                <a:latin typeface="Anaheim"/>
                <a:ea typeface="Anaheim"/>
                <a:cs typeface="Anaheim"/>
                <a:sym typeface="Anaheim"/>
              </a:rPr>
              <a:t>output</a:t>
            </a:r>
            <a:endParaRPr>
              <a:latin typeface="Anaheim"/>
              <a:ea typeface="Anaheim"/>
              <a:cs typeface="Anaheim"/>
              <a:sym typeface="Anaheim"/>
            </a:endParaRPr>
          </a:p>
          <a:p>
            <a:pPr marL="0" lvl="0" indent="0" algn="ctr" rtl="0">
              <a:spcBef>
                <a:spcPts val="0"/>
              </a:spcBef>
              <a:spcAft>
                <a:spcPts val="0"/>
              </a:spcAft>
              <a:buNone/>
            </a:pPr>
            <a:r>
              <a:rPr lang="ru">
                <a:latin typeface="Anaheim"/>
                <a:ea typeface="Anaheim"/>
                <a:cs typeface="Anaheim"/>
                <a:sym typeface="Anaheim"/>
              </a:rPr>
              <a:t>compressed image</a:t>
            </a:r>
            <a:endParaRPr>
              <a:latin typeface="Anaheim"/>
              <a:ea typeface="Anaheim"/>
              <a:cs typeface="Anaheim"/>
              <a:sym typeface="Anaheim"/>
            </a:endParaRPr>
          </a:p>
        </p:txBody>
      </p:sp>
      <p:sp>
        <p:nvSpPr>
          <p:cNvPr id="1835" name="Google Shape;1835;p112"/>
          <p:cNvSpPr/>
          <p:nvPr/>
        </p:nvSpPr>
        <p:spPr>
          <a:xfrm>
            <a:off x="4786575" y="3275375"/>
            <a:ext cx="1566300" cy="436500"/>
          </a:xfrm>
          <a:prstGeom prst="rightArrow">
            <a:avLst>
              <a:gd name="adj1" fmla="val 15614"/>
              <a:gd name="adj2" fmla="val 17464"/>
            </a:avLst>
          </a:prstGeom>
          <a:solidFill>
            <a:srgbClr val="42FF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39"/>
        <p:cNvGrpSpPr/>
        <p:nvPr/>
      </p:nvGrpSpPr>
      <p:grpSpPr>
        <a:xfrm>
          <a:off x="0" y="0"/>
          <a:ext cx="0" cy="0"/>
          <a:chOff x="0" y="0"/>
          <a:chExt cx="0" cy="0"/>
        </a:xfrm>
      </p:grpSpPr>
      <p:sp>
        <p:nvSpPr>
          <p:cNvPr id="1840" name="Google Shape;1840;p113"/>
          <p:cNvSpPr txBox="1">
            <a:spLocks noGrp="1"/>
          </p:cNvSpPr>
          <p:nvPr>
            <p:ph type="title"/>
          </p:nvPr>
        </p:nvSpPr>
        <p:spPr>
          <a:xfrm>
            <a:off x="4949400" y="2385675"/>
            <a:ext cx="3801900" cy="1645800"/>
          </a:xfrm>
          <a:prstGeom prst="rect">
            <a:avLst/>
          </a:prstGeom>
        </p:spPr>
        <p:txBody>
          <a:bodyPr spcFirstLastPara="1" wrap="square" lIns="91425" tIns="182875" rIns="91425" bIns="91425" anchor="ctr" anchorCtr="0">
            <a:noAutofit/>
          </a:bodyPr>
          <a:lstStyle/>
          <a:p>
            <a:pPr marL="0" lvl="0" indent="0" algn="l" rtl="0">
              <a:spcBef>
                <a:spcPts val="0"/>
              </a:spcBef>
              <a:spcAft>
                <a:spcPts val="0"/>
              </a:spcAft>
              <a:buNone/>
            </a:pPr>
            <a:r>
              <a:rPr lang="ru"/>
              <a:t>Methodology</a:t>
            </a:r>
            <a:endParaRPr/>
          </a:p>
        </p:txBody>
      </p:sp>
      <p:sp>
        <p:nvSpPr>
          <p:cNvPr id="1841" name="Google Shape;1841;p113"/>
          <p:cNvSpPr txBox="1">
            <a:spLocks noGrp="1"/>
          </p:cNvSpPr>
          <p:nvPr>
            <p:ph type="title" idx="2"/>
          </p:nvPr>
        </p:nvSpPr>
        <p:spPr>
          <a:xfrm>
            <a:off x="4949400" y="540000"/>
            <a:ext cx="1463100" cy="1539900"/>
          </a:xfrm>
          <a:prstGeom prst="rect">
            <a:avLst/>
          </a:prstGeom>
        </p:spPr>
        <p:txBody>
          <a:bodyPr spcFirstLastPara="1" wrap="square" lIns="0" tIns="182875" rIns="0" bIns="0" anchor="ctr" anchorCtr="0">
            <a:noAutofit/>
          </a:bodyPr>
          <a:lstStyle/>
          <a:p>
            <a:pPr marL="0" lvl="0" indent="0" algn="l" rtl="0">
              <a:spcBef>
                <a:spcPts val="0"/>
              </a:spcBef>
              <a:spcAft>
                <a:spcPts val="0"/>
              </a:spcAft>
              <a:buNone/>
            </a:pPr>
            <a:r>
              <a:rPr lang="ru"/>
              <a:t>02</a:t>
            </a:r>
            <a:endParaRPr/>
          </a:p>
        </p:txBody>
      </p:sp>
      <p:sp>
        <p:nvSpPr>
          <p:cNvPr id="1842" name="Google Shape;1842;p113"/>
          <p:cNvSpPr txBox="1"/>
          <p:nvPr/>
        </p:nvSpPr>
        <p:spPr>
          <a:xfrm>
            <a:off x="6960900" y="4827750"/>
            <a:ext cx="1463100" cy="915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ru" sz="1000">
                <a:solidFill>
                  <a:srgbClr val="191919"/>
                </a:solidFill>
                <a:latin typeface="Anaheim"/>
                <a:ea typeface="Anaheim"/>
                <a:cs typeface="Anaheim"/>
                <a:sym typeface="Anaheim"/>
              </a:rPr>
              <a:t>50MM F-0.95</a:t>
            </a:r>
            <a:endParaRPr sz="1000">
              <a:solidFill>
                <a:srgbClr val="191919"/>
              </a:solidFill>
              <a:latin typeface="Anaheim"/>
              <a:ea typeface="Anaheim"/>
              <a:cs typeface="Anaheim"/>
              <a:sym typeface="Anaheim"/>
            </a:endParaRPr>
          </a:p>
        </p:txBody>
      </p:sp>
      <p:sp>
        <p:nvSpPr>
          <p:cNvPr id="1843" name="Google Shape;1843;p113"/>
          <p:cNvSpPr/>
          <p:nvPr/>
        </p:nvSpPr>
        <p:spPr>
          <a:xfrm>
            <a:off x="711775" y="540000"/>
            <a:ext cx="4063500" cy="406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44" name="Google Shape;1844;p113"/>
          <p:cNvPicPr preferRelativeResize="0"/>
          <p:nvPr/>
        </p:nvPicPr>
        <p:blipFill rotWithShape="1">
          <a:blip r:embed="rId4">
            <a:alphaModFix/>
          </a:blip>
          <a:srcRect l="6082" t="5470" r="2593" b="1971"/>
          <a:stretch/>
        </p:blipFill>
        <p:spPr>
          <a:xfrm>
            <a:off x="1203209" y="1003434"/>
            <a:ext cx="3080700" cy="3080700"/>
          </a:xfrm>
          <a:prstGeom prst="ellipse">
            <a:avLst/>
          </a:prstGeom>
          <a:noFill/>
          <a:ln>
            <a:noFill/>
          </a:ln>
        </p:spPr>
      </p:pic>
      <p:grpSp>
        <p:nvGrpSpPr>
          <p:cNvPr id="1845" name="Google Shape;1845;p113"/>
          <p:cNvGrpSpPr/>
          <p:nvPr/>
        </p:nvGrpSpPr>
        <p:grpSpPr>
          <a:xfrm>
            <a:off x="998124" y="2749656"/>
            <a:ext cx="3491115" cy="1564380"/>
            <a:chOff x="1446300" y="238025"/>
            <a:chExt cx="4726025" cy="2074225"/>
          </a:xfrm>
        </p:grpSpPr>
        <p:sp>
          <p:nvSpPr>
            <p:cNvPr id="1846" name="Google Shape;1846;p113"/>
            <p:cNvSpPr/>
            <p:nvPr/>
          </p:nvSpPr>
          <p:spPr>
            <a:xfrm>
              <a:off x="1446300" y="257075"/>
              <a:ext cx="101875" cy="56750"/>
            </a:xfrm>
            <a:custGeom>
              <a:avLst/>
              <a:gdLst/>
              <a:ahLst/>
              <a:cxnLst/>
              <a:rect l="l" t="t" r="r" b="b"/>
              <a:pathLst>
                <a:path w="4075" h="2270" extrusionOk="0">
                  <a:moveTo>
                    <a:pt x="3801" y="0"/>
                  </a:moveTo>
                  <a:lnTo>
                    <a:pt x="1965" y="32"/>
                  </a:lnTo>
                  <a:cubicBezTo>
                    <a:pt x="2005" y="167"/>
                    <a:pt x="2052" y="331"/>
                    <a:pt x="2085" y="547"/>
                  </a:cubicBezTo>
                  <a:cubicBezTo>
                    <a:pt x="2201" y="1293"/>
                    <a:pt x="1903" y="1668"/>
                    <a:pt x="1418" y="1749"/>
                  </a:cubicBezTo>
                  <a:cubicBezTo>
                    <a:pt x="1373" y="1756"/>
                    <a:pt x="1329" y="1759"/>
                    <a:pt x="1286" y="1759"/>
                  </a:cubicBezTo>
                  <a:cubicBezTo>
                    <a:pt x="854" y="1759"/>
                    <a:pt x="537" y="1422"/>
                    <a:pt x="471" y="987"/>
                  </a:cubicBezTo>
                  <a:cubicBezTo>
                    <a:pt x="420" y="644"/>
                    <a:pt x="490" y="320"/>
                    <a:pt x="555" y="153"/>
                  </a:cubicBezTo>
                  <a:lnTo>
                    <a:pt x="150" y="84"/>
                  </a:lnTo>
                  <a:cubicBezTo>
                    <a:pt x="63" y="281"/>
                    <a:pt x="1" y="644"/>
                    <a:pt x="63" y="1053"/>
                  </a:cubicBezTo>
                  <a:cubicBezTo>
                    <a:pt x="176" y="1790"/>
                    <a:pt x="712" y="2270"/>
                    <a:pt x="1358" y="2270"/>
                  </a:cubicBezTo>
                  <a:cubicBezTo>
                    <a:pt x="1423" y="2270"/>
                    <a:pt x="1490" y="2265"/>
                    <a:pt x="1557" y="2255"/>
                  </a:cubicBezTo>
                  <a:cubicBezTo>
                    <a:pt x="2030" y="2182"/>
                    <a:pt x="2314" y="1890"/>
                    <a:pt x="2438" y="1570"/>
                  </a:cubicBezTo>
                  <a:cubicBezTo>
                    <a:pt x="2541" y="1319"/>
                    <a:pt x="2559" y="1020"/>
                    <a:pt x="2515" y="732"/>
                  </a:cubicBezTo>
                  <a:cubicBezTo>
                    <a:pt x="2494" y="594"/>
                    <a:pt x="2472" y="513"/>
                    <a:pt x="2445" y="429"/>
                  </a:cubicBezTo>
                  <a:lnTo>
                    <a:pt x="3429" y="426"/>
                  </a:lnTo>
                  <a:lnTo>
                    <a:pt x="3648" y="1858"/>
                  </a:lnTo>
                  <a:lnTo>
                    <a:pt x="4074" y="1792"/>
                  </a:lnTo>
                  <a:lnTo>
                    <a:pt x="38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13"/>
            <p:cNvSpPr/>
            <p:nvPr/>
          </p:nvSpPr>
          <p:spPr>
            <a:xfrm>
              <a:off x="1464900" y="359100"/>
              <a:ext cx="104025" cy="66775"/>
            </a:xfrm>
            <a:custGeom>
              <a:avLst/>
              <a:gdLst/>
              <a:ahLst/>
              <a:cxnLst/>
              <a:rect l="l" t="t" r="r" b="b"/>
              <a:pathLst>
                <a:path w="4161" h="2671" extrusionOk="0">
                  <a:moveTo>
                    <a:pt x="2613" y="500"/>
                  </a:moveTo>
                  <a:cubicBezTo>
                    <a:pt x="3197" y="500"/>
                    <a:pt x="3543" y="700"/>
                    <a:pt x="3607" y="1026"/>
                  </a:cubicBezTo>
                  <a:cubicBezTo>
                    <a:pt x="3712" y="1547"/>
                    <a:pt x="3162" y="1900"/>
                    <a:pt x="2248" y="2087"/>
                  </a:cubicBezTo>
                  <a:cubicBezTo>
                    <a:pt x="1968" y="2144"/>
                    <a:pt x="1714" y="2173"/>
                    <a:pt x="1493" y="2173"/>
                  </a:cubicBezTo>
                  <a:cubicBezTo>
                    <a:pt x="962" y="2173"/>
                    <a:pt x="618" y="2005"/>
                    <a:pt x="543" y="1642"/>
                  </a:cubicBezTo>
                  <a:cubicBezTo>
                    <a:pt x="452" y="1183"/>
                    <a:pt x="941" y="775"/>
                    <a:pt x="1906" y="578"/>
                  </a:cubicBezTo>
                  <a:cubicBezTo>
                    <a:pt x="2170" y="525"/>
                    <a:pt x="2406" y="500"/>
                    <a:pt x="2613" y="500"/>
                  </a:cubicBezTo>
                  <a:close/>
                  <a:moveTo>
                    <a:pt x="2513" y="0"/>
                  </a:moveTo>
                  <a:cubicBezTo>
                    <a:pt x="2298" y="0"/>
                    <a:pt x="2064" y="25"/>
                    <a:pt x="1811" y="76"/>
                  </a:cubicBezTo>
                  <a:cubicBezTo>
                    <a:pt x="583" y="334"/>
                    <a:pt x="1" y="965"/>
                    <a:pt x="149" y="1690"/>
                  </a:cubicBezTo>
                  <a:cubicBezTo>
                    <a:pt x="280" y="2330"/>
                    <a:pt x="787" y="2670"/>
                    <a:pt x="1601" y="2670"/>
                  </a:cubicBezTo>
                  <a:cubicBezTo>
                    <a:pt x="1834" y="2670"/>
                    <a:pt x="2091" y="2642"/>
                    <a:pt x="2372" y="2586"/>
                  </a:cubicBezTo>
                  <a:cubicBezTo>
                    <a:pt x="3556" y="2345"/>
                    <a:pt x="4161" y="1759"/>
                    <a:pt x="4004" y="975"/>
                  </a:cubicBezTo>
                  <a:cubicBezTo>
                    <a:pt x="3883" y="375"/>
                    <a:pt x="3353" y="0"/>
                    <a:pt x="2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13"/>
            <p:cNvSpPr/>
            <p:nvPr/>
          </p:nvSpPr>
          <p:spPr>
            <a:xfrm>
              <a:off x="1487950" y="466000"/>
              <a:ext cx="118950" cy="115325"/>
            </a:xfrm>
            <a:custGeom>
              <a:avLst/>
              <a:gdLst/>
              <a:ahLst/>
              <a:cxnLst/>
              <a:rect l="l" t="t" r="r" b="b"/>
              <a:pathLst>
                <a:path w="4758" h="4613" extrusionOk="0">
                  <a:moveTo>
                    <a:pt x="3873" y="0"/>
                  </a:moveTo>
                  <a:lnTo>
                    <a:pt x="0" y="728"/>
                  </a:lnTo>
                  <a:lnTo>
                    <a:pt x="124" y="1199"/>
                  </a:lnTo>
                  <a:lnTo>
                    <a:pt x="1781" y="871"/>
                  </a:lnTo>
                  <a:cubicBezTo>
                    <a:pt x="2361" y="758"/>
                    <a:pt x="3005" y="619"/>
                    <a:pt x="3483" y="506"/>
                  </a:cubicBezTo>
                  <a:lnTo>
                    <a:pt x="3483" y="518"/>
                  </a:lnTo>
                  <a:cubicBezTo>
                    <a:pt x="3061" y="743"/>
                    <a:pt x="2609" y="1024"/>
                    <a:pt x="2121" y="1345"/>
                  </a:cubicBezTo>
                  <a:lnTo>
                    <a:pt x="470" y="2433"/>
                  </a:lnTo>
                  <a:lnTo>
                    <a:pt x="569" y="2805"/>
                  </a:lnTo>
                  <a:lnTo>
                    <a:pt x="2590" y="2995"/>
                  </a:lnTo>
                  <a:cubicBezTo>
                    <a:pt x="3166" y="3050"/>
                    <a:pt x="3680" y="3082"/>
                    <a:pt x="4161" y="3093"/>
                  </a:cubicBezTo>
                  <a:lnTo>
                    <a:pt x="4164" y="3111"/>
                  </a:lnTo>
                  <a:cubicBezTo>
                    <a:pt x="3691" y="3232"/>
                    <a:pt x="3061" y="3432"/>
                    <a:pt x="2536" y="3600"/>
                  </a:cubicBezTo>
                  <a:lnTo>
                    <a:pt x="893" y="4131"/>
                  </a:lnTo>
                  <a:lnTo>
                    <a:pt x="1016" y="4612"/>
                  </a:lnTo>
                  <a:lnTo>
                    <a:pt x="4758" y="3378"/>
                  </a:lnTo>
                  <a:lnTo>
                    <a:pt x="4594" y="2751"/>
                  </a:lnTo>
                  <a:lnTo>
                    <a:pt x="2580" y="2557"/>
                  </a:lnTo>
                  <a:cubicBezTo>
                    <a:pt x="2087" y="2516"/>
                    <a:pt x="1656" y="2492"/>
                    <a:pt x="1267" y="2492"/>
                  </a:cubicBezTo>
                  <a:cubicBezTo>
                    <a:pt x="1241" y="2492"/>
                    <a:pt x="1216" y="2492"/>
                    <a:pt x="1191" y="2492"/>
                  </a:cubicBezTo>
                  <a:lnTo>
                    <a:pt x="1188" y="2474"/>
                  </a:lnTo>
                  <a:cubicBezTo>
                    <a:pt x="1556" y="2277"/>
                    <a:pt x="1942" y="2036"/>
                    <a:pt x="2368" y="1756"/>
                  </a:cubicBezTo>
                  <a:lnTo>
                    <a:pt x="4036" y="623"/>
                  </a:lnTo>
                  <a:lnTo>
                    <a:pt x="38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113"/>
            <p:cNvSpPr/>
            <p:nvPr/>
          </p:nvSpPr>
          <p:spPr>
            <a:xfrm>
              <a:off x="1529275" y="610425"/>
              <a:ext cx="123100" cy="119700"/>
            </a:xfrm>
            <a:custGeom>
              <a:avLst/>
              <a:gdLst/>
              <a:ahLst/>
              <a:cxnLst/>
              <a:rect l="l" t="t" r="r" b="b"/>
              <a:pathLst>
                <a:path w="4924" h="4788" extrusionOk="0">
                  <a:moveTo>
                    <a:pt x="3819" y="1"/>
                  </a:moveTo>
                  <a:lnTo>
                    <a:pt x="1" y="981"/>
                  </a:lnTo>
                  <a:lnTo>
                    <a:pt x="154" y="1440"/>
                  </a:lnTo>
                  <a:lnTo>
                    <a:pt x="1786" y="1011"/>
                  </a:lnTo>
                  <a:cubicBezTo>
                    <a:pt x="2358" y="858"/>
                    <a:pt x="2992" y="675"/>
                    <a:pt x="3462" y="530"/>
                  </a:cubicBezTo>
                  <a:lnTo>
                    <a:pt x="3466" y="540"/>
                  </a:lnTo>
                  <a:cubicBezTo>
                    <a:pt x="3057" y="795"/>
                    <a:pt x="2624" y="1105"/>
                    <a:pt x="2158" y="1458"/>
                  </a:cubicBezTo>
                  <a:lnTo>
                    <a:pt x="584" y="2653"/>
                  </a:lnTo>
                  <a:lnTo>
                    <a:pt x="705" y="3017"/>
                  </a:lnTo>
                  <a:lnTo>
                    <a:pt x="2733" y="3072"/>
                  </a:lnTo>
                  <a:cubicBezTo>
                    <a:pt x="3023" y="3081"/>
                    <a:pt x="3296" y="3086"/>
                    <a:pt x="3557" y="3086"/>
                  </a:cubicBezTo>
                  <a:cubicBezTo>
                    <a:pt x="3818" y="3086"/>
                    <a:pt x="4066" y="3081"/>
                    <a:pt x="4307" y="3072"/>
                  </a:cubicBezTo>
                  <a:lnTo>
                    <a:pt x="4315" y="3087"/>
                  </a:lnTo>
                  <a:cubicBezTo>
                    <a:pt x="3844" y="3236"/>
                    <a:pt x="3232" y="3476"/>
                    <a:pt x="2723" y="3681"/>
                  </a:cubicBezTo>
                  <a:lnTo>
                    <a:pt x="1116" y="4318"/>
                  </a:lnTo>
                  <a:lnTo>
                    <a:pt x="1273" y="4788"/>
                  </a:lnTo>
                  <a:lnTo>
                    <a:pt x="4923" y="3313"/>
                  </a:lnTo>
                  <a:lnTo>
                    <a:pt x="4719" y="2701"/>
                  </a:lnTo>
                  <a:lnTo>
                    <a:pt x="2694" y="2639"/>
                  </a:lnTo>
                  <a:cubicBezTo>
                    <a:pt x="2526" y="2635"/>
                    <a:pt x="2365" y="2633"/>
                    <a:pt x="2210" y="2633"/>
                  </a:cubicBezTo>
                  <a:cubicBezTo>
                    <a:pt x="1882" y="2633"/>
                    <a:pt x="1583" y="2642"/>
                    <a:pt x="1305" y="2664"/>
                  </a:cubicBezTo>
                  <a:lnTo>
                    <a:pt x="1302" y="2646"/>
                  </a:lnTo>
                  <a:cubicBezTo>
                    <a:pt x="1655" y="2423"/>
                    <a:pt x="2023" y="2158"/>
                    <a:pt x="2431" y="1852"/>
                  </a:cubicBezTo>
                  <a:lnTo>
                    <a:pt x="4023" y="613"/>
                  </a:lnTo>
                  <a:lnTo>
                    <a:pt x="38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13"/>
            <p:cNvSpPr/>
            <p:nvPr/>
          </p:nvSpPr>
          <p:spPr>
            <a:xfrm>
              <a:off x="1606875" y="808450"/>
              <a:ext cx="111250" cy="67050"/>
            </a:xfrm>
            <a:custGeom>
              <a:avLst/>
              <a:gdLst/>
              <a:ahLst/>
              <a:cxnLst/>
              <a:rect l="l" t="t" r="r" b="b"/>
              <a:pathLst>
                <a:path w="4450" h="2682" extrusionOk="0">
                  <a:moveTo>
                    <a:pt x="3612" y="0"/>
                  </a:moveTo>
                  <a:lnTo>
                    <a:pt x="1" y="1556"/>
                  </a:lnTo>
                  <a:lnTo>
                    <a:pt x="205" y="2022"/>
                  </a:lnTo>
                  <a:lnTo>
                    <a:pt x="1837" y="1315"/>
                  </a:lnTo>
                  <a:lnTo>
                    <a:pt x="2427" y="2681"/>
                  </a:lnTo>
                  <a:lnTo>
                    <a:pt x="2813" y="2514"/>
                  </a:lnTo>
                  <a:lnTo>
                    <a:pt x="2223" y="1151"/>
                  </a:lnTo>
                  <a:lnTo>
                    <a:pt x="3422" y="634"/>
                  </a:lnTo>
                  <a:lnTo>
                    <a:pt x="4059" y="2109"/>
                  </a:lnTo>
                  <a:lnTo>
                    <a:pt x="4449" y="1942"/>
                  </a:lnTo>
                  <a:lnTo>
                    <a:pt x="36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13"/>
            <p:cNvSpPr/>
            <p:nvPr/>
          </p:nvSpPr>
          <p:spPr>
            <a:xfrm>
              <a:off x="1679550" y="921200"/>
              <a:ext cx="24175" cy="36625"/>
            </a:xfrm>
            <a:custGeom>
              <a:avLst/>
              <a:gdLst/>
              <a:ahLst/>
              <a:cxnLst/>
              <a:rect l="l" t="t" r="r" b="b"/>
              <a:pathLst>
                <a:path w="967" h="1465" extrusionOk="0">
                  <a:moveTo>
                    <a:pt x="344" y="0"/>
                  </a:moveTo>
                  <a:lnTo>
                    <a:pt x="1" y="165"/>
                  </a:lnTo>
                  <a:lnTo>
                    <a:pt x="624" y="1465"/>
                  </a:lnTo>
                  <a:lnTo>
                    <a:pt x="967" y="1301"/>
                  </a:lnTo>
                  <a:lnTo>
                    <a:pt x="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13"/>
            <p:cNvSpPr/>
            <p:nvPr/>
          </p:nvSpPr>
          <p:spPr>
            <a:xfrm>
              <a:off x="1689400" y="983700"/>
              <a:ext cx="105400" cy="75450"/>
            </a:xfrm>
            <a:custGeom>
              <a:avLst/>
              <a:gdLst/>
              <a:ahLst/>
              <a:cxnLst/>
              <a:rect l="l" t="t" r="r" b="b"/>
              <a:pathLst>
                <a:path w="4216" h="3018" extrusionOk="0">
                  <a:moveTo>
                    <a:pt x="2872" y="469"/>
                  </a:moveTo>
                  <a:cubicBezTo>
                    <a:pt x="3166" y="469"/>
                    <a:pt x="3373" y="576"/>
                    <a:pt x="3476" y="772"/>
                  </a:cubicBezTo>
                  <a:cubicBezTo>
                    <a:pt x="3728" y="1241"/>
                    <a:pt x="3297" y="1737"/>
                    <a:pt x="2475" y="2174"/>
                  </a:cubicBezTo>
                  <a:cubicBezTo>
                    <a:pt x="2017" y="2418"/>
                    <a:pt x="1616" y="2550"/>
                    <a:pt x="1305" y="2550"/>
                  </a:cubicBezTo>
                  <a:cubicBezTo>
                    <a:pt x="1033" y="2550"/>
                    <a:pt x="828" y="2449"/>
                    <a:pt x="715" y="2233"/>
                  </a:cubicBezTo>
                  <a:cubicBezTo>
                    <a:pt x="496" y="1821"/>
                    <a:pt x="846" y="1289"/>
                    <a:pt x="1717" y="826"/>
                  </a:cubicBezTo>
                  <a:cubicBezTo>
                    <a:pt x="2179" y="581"/>
                    <a:pt x="2571" y="469"/>
                    <a:pt x="2872" y="469"/>
                  </a:cubicBezTo>
                  <a:close/>
                  <a:moveTo>
                    <a:pt x="2756" y="0"/>
                  </a:moveTo>
                  <a:cubicBezTo>
                    <a:pt x="2389" y="0"/>
                    <a:pt x="1959" y="118"/>
                    <a:pt x="1483" y="371"/>
                  </a:cubicBezTo>
                  <a:cubicBezTo>
                    <a:pt x="380" y="969"/>
                    <a:pt x="0" y="1737"/>
                    <a:pt x="350" y="2393"/>
                  </a:cubicBezTo>
                  <a:cubicBezTo>
                    <a:pt x="570" y="2806"/>
                    <a:pt x="933" y="3017"/>
                    <a:pt x="1409" y="3017"/>
                  </a:cubicBezTo>
                  <a:cubicBezTo>
                    <a:pt x="1785" y="3017"/>
                    <a:pt x="2231" y="2886"/>
                    <a:pt x="2733" y="2619"/>
                  </a:cubicBezTo>
                  <a:cubicBezTo>
                    <a:pt x="3800" y="2054"/>
                    <a:pt x="4216" y="1318"/>
                    <a:pt x="3840" y="611"/>
                  </a:cubicBezTo>
                  <a:cubicBezTo>
                    <a:pt x="3633" y="218"/>
                    <a:pt x="3254" y="0"/>
                    <a:pt x="2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13"/>
            <p:cNvSpPr/>
            <p:nvPr/>
          </p:nvSpPr>
          <p:spPr>
            <a:xfrm>
              <a:off x="1740050" y="1110100"/>
              <a:ext cx="21075" cy="17950"/>
            </a:xfrm>
            <a:custGeom>
              <a:avLst/>
              <a:gdLst/>
              <a:ahLst/>
              <a:cxnLst/>
              <a:rect l="l" t="t" r="r" b="b"/>
              <a:pathLst>
                <a:path w="843" h="718" extrusionOk="0">
                  <a:moveTo>
                    <a:pt x="447" y="1"/>
                  </a:moveTo>
                  <a:cubicBezTo>
                    <a:pt x="382" y="1"/>
                    <a:pt x="314" y="19"/>
                    <a:pt x="248" y="58"/>
                  </a:cubicBezTo>
                  <a:cubicBezTo>
                    <a:pt x="66" y="164"/>
                    <a:pt x="0" y="364"/>
                    <a:pt x="102" y="539"/>
                  </a:cubicBezTo>
                  <a:cubicBezTo>
                    <a:pt x="170" y="659"/>
                    <a:pt x="276" y="718"/>
                    <a:pt x="391" y="718"/>
                  </a:cubicBezTo>
                  <a:cubicBezTo>
                    <a:pt x="458" y="718"/>
                    <a:pt x="527" y="698"/>
                    <a:pt x="594" y="659"/>
                  </a:cubicBezTo>
                  <a:cubicBezTo>
                    <a:pt x="784" y="550"/>
                    <a:pt x="842" y="353"/>
                    <a:pt x="740" y="175"/>
                  </a:cubicBezTo>
                  <a:cubicBezTo>
                    <a:pt x="674" y="62"/>
                    <a:pt x="565" y="1"/>
                    <a:pt x="4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113"/>
            <p:cNvSpPr/>
            <p:nvPr/>
          </p:nvSpPr>
          <p:spPr>
            <a:xfrm>
              <a:off x="1776200" y="1133125"/>
              <a:ext cx="106125" cy="74100"/>
            </a:xfrm>
            <a:custGeom>
              <a:avLst/>
              <a:gdLst/>
              <a:ahLst/>
              <a:cxnLst/>
              <a:rect l="l" t="t" r="r" b="b"/>
              <a:pathLst>
                <a:path w="4245" h="2964" extrusionOk="0">
                  <a:moveTo>
                    <a:pt x="2880" y="451"/>
                  </a:moveTo>
                  <a:cubicBezTo>
                    <a:pt x="3128" y="451"/>
                    <a:pt x="3346" y="560"/>
                    <a:pt x="3479" y="773"/>
                  </a:cubicBezTo>
                  <a:cubicBezTo>
                    <a:pt x="3763" y="1225"/>
                    <a:pt x="3472" y="1694"/>
                    <a:pt x="2926" y="2041"/>
                  </a:cubicBezTo>
                  <a:cubicBezTo>
                    <a:pt x="2857" y="2084"/>
                    <a:pt x="2798" y="2099"/>
                    <a:pt x="2744" y="2099"/>
                  </a:cubicBezTo>
                  <a:cubicBezTo>
                    <a:pt x="2738" y="2099"/>
                    <a:pt x="2731" y="2099"/>
                    <a:pt x="2725" y="2099"/>
                  </a:cubicBezTo>
                  <a:cubicBezTo>
                    <a:pt x="2468" y="2099"/>
                    <a:pt x="2190" y="1964"/>
                    <a:pt x="2011" y="1680"/>
                  </a:cubicBezTo>
                  <a:cubicBezTo>
                    <a:pt x="1774" y="1305"/>
                    <a:pt x="1902" y="886"/>
                    <a:pt x="2299" y="635"/>
                  </a:cubicBezTo>
                  <a:cubicBezTo>
                    <a:pt x="2494" y="512"/>
                    <a:pt x="2695" y="451"/>
                    <a:pt x="2880" y="451"/>
                  </a:cubicBezTo>
                  <a:close/>
                  <a:moveTo>
                    <a:pt x="2755" y="1"/>
                  </a:moveTo>
                  <a:cubicBezTo>
                    <a:pt x="2496" y="1"/>
                    <a:pt x="2233" y="76"/>
                    <a:pt x="2001" y="223"/>
                  </a:cubicBezTo>
                  <a:cubicBezTo>
                    <a:pt x="1454" y="569"/>
                    <a:pt x="1254" y="1214"/>
                    <a:pt x="1618" y="1790"/>
                  </a:cubicBezTo>
                  <a:cubicBezTo>
                    <a:pt x="1818" y="2110"/>
                    <a:pt x="2110" y="2285"/>
                    <a:pt x="2438" y="2325"/>
                  </a:cubicBezTo>
                  <a:lnTo>
                    <a:pt x="2448" y="2340"/>
                  </a:lnTo>
                  <a:cubicBezTo>
                    <a:pt x="2184" y="2455"/>
                    <a:pt x="1936" y="2507"/>
                    <a:pt x="1707" y="2507"/>
                  </a:cubicBezTo>
                  <a:cubicBezTo>
                    <a:pt x="1574" y="2507"/>
                    <a:pt x="1447" y="2489"/>
                    <a:pt x="1327" y="2456"/>
                  </a:cubicBezTo>
                  <a:cubicBezTo>
                    <a:pt x="1039" y="2383"/>
                    <a:pt x="787" y="2212"/>
                    <a:pt x="594" y="1983"/>
                  </a:cubicBezTo>
                  <a:cubicBezTo>
                    <a:pt x="485" y="1844"/>
                    <a:pt x="409" y="1742"/>
                    <a:pt x="358" y="1640"/>
                  </a:cubicBezTo>
                  <a:lnTo>
                    <a:pt x="0" y="1866"/>
                  </a:lnTo>
                  <a:cubicBezTo>
                    <a:pt x="62" y="1972"/>
                    <a:pt x="153" y="2106"/>
                    <a:pt x="281" y="2249"/>
                  </a:cubicBezTo>
                  <a:cubicBezTo>
                    <a:pt x="536" y="2569"/>
                    <a:pt x="900" y="2817"/>
                    <a:pt x="1298" y="2911"/>
                  </a:cubicBezTo>
                  <a:cubicBezTo>
                    <a:pt x="1437" y="2945"/>
                    <a:pt x="1587" y="2963"/>
                    <a:pt x="1746" y="2963"/>
                  </a:cubicBezTo>
                  <a:cubicBezTo>
                    <a:pt x="2162" y="2963"/>
                    <a:pt x="2639" y="2835"/>
                    <a:pt x="3148" y="2511"/>
                  </a:cubicBezTo>
                  <a:cubicBezTo>
                    <a:pt x="3968" y="1993"/>
                    <a:pt x="4244" y="1254"/>
                    <a:pt x="3829" y="598"/>
                  </a:cubicBezTo>
                  <a:cubicBezTo>
                    <a:pt x="3576" y="194"/>
                    <a:pt x="3171" y="1"/>
                    <a:pt x="27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113"/>
            <p:cNvSpPr/>
            <p:nvPr/>
          </p:nvSpPr>
          <p:spPr>
            <a:xfrm>
              <a:off x="1837850" y="1222200"/>
              <a:ext cx="106975" cy="81275"/>
            </a:xfrm>
            <a:custGeom>
              <a:avLst/>
              <a:gdLst/>
              <a:ahLst/>
              <a:cxnLst/>
              <a:rect l="l" t="t" r="r" b="b"/>
              <a:pathLst>
                <a:path w="4279" h="3251" extrusionOk="0">
                  <a:moveTo>
                    <a:pt x="3239" y="1"/>
                  </a:moveTo>
                  <a:lnTo>
                    <a:pt x="1608" y="842"/>
                  </a:lnTo>
                  <a:cubicBezTo>
                    <a:pt x="1702" y="948"/>
                    <a:pt x="1819" y="1072"/>
                    <a:pt x="1939" y="1250"/>
                  </a:cubicBezTo>
                  <a:cubicBezTo>
                    <a:pt x="2376" y="1874"/>
                    <a:pt x="2274" y="2340"/>
                    <a:pt x="1877" y="2624"/>
                  </a:cubicBezTo>
                  <a:cubicBezTo>
                    <a:pt x="1730" y="2727"/>
                    <a:pt x="1573" y="2774"/>
                    <a:pt x="1419" y="2774"/>
                  </a:cubicBezTo>
                  <a:cubicBezTo>
                    <a:pt x="1138" y="2774"/>
                    <a:pt x="868" y="2618"/>
                    <a:pt x="690" y="2361"/>
                  </a:cubicBezTo>
                  <a:cubicBezTo>
                    <a:pt x="493" y="2077"/>
                    <a:pt x="409" y="1756"/>
                    <a:pt x="394" y="1575"/>
                  </a:cubicBezTo>
                  <a:lnTo>
                    <a:pt x="1" y="1694"/>
                  </a:lnTo>
                  <a:cubicBezTo>
                    <a:pt x="8" y="1909"/>
                    <a:pt x="114" y="2263"/>
                    <a:pt x="351" y="2602"/>
                  </a:cubicBezTo>
                  <a:cubicBezTo>
                    <a:pt x="650" y="3027"/>
                    <a:pt x="1075" y="3251"/>
                    <a:pt x="1501" y="3251"/>
                  </a:cubicBezTo>
                  <a:cubicBezTo>
                    <a:pt x="1750" y="3251"/>
                    <a:pt x="1999" y="3174"/>
                    <a:pt x="2223" y="3017"/>
                  </a:cubicBezTo>
                  <a:cubicBezTo>
                    <a:pt x="2613" y="2744"/>
                    <a:pt x="2740" y="2354"/>
                    <a:pt x="2711" y="2015"/>
                  </a:cubicBezTo>
                  <a:cubicBezTo>
                    <a:pt x="2693" y="1742"/>
                    <a:pt x="2577" y="1469"/>
                    <a:pt x="2409" y="1228"/>
                  </a:cubicBezTo>
                  <a:cubicBezTo>
                    <a:pt x="2329" y="1112"/>
                    <a:pt x="2274" y="1053"/>
                    <a:pt x="2212" y="988"/>
                  </a:cubicBezTo>
                  <a:lnTo>
                    <a:pt x="3094" y="551"/>
                  </a:lnTo>
                  <a:lnTo>
                    <a:pt x="3925" y="1735"/>
                  </a:lnTo>
                  <a:lnTo>
                    <a:pt x="4278" y="1487"/>
                  </a:lnTo>
                  <a:lnTo>
                    <a:pt x="32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13"/>
            <p:cNvSpPr/>
            <p:nvPr/>
          </p:nvSpPr>
          <p:spPr>
            <a:xfrm>
              <a:off x="1891400" y="1325025"/>
              <a:ext cx="114800" cy="39550"/>
            </a:xfrm>
            <a:custGeom>
              <a:avLst/>
              <a:gdLst/>
              <a:ahLst/>
              <a:cxnLst/>
              <a:rect l="l" t="t" r="r" b="b"/>
              <a:pathLst>
                <a:path w="4592" h="1582" extrusionOk="0">
                  <a:moveTo>
                    <a:pt x="4351" y="1"/>
                  </a:moveTo>
                  <a:lnTo>
                    <a:pt x="1" y="1272"/>
                  </a:lnTo>
                  <a:lnTo>
                    <a:pt x="238" y="1581"/>
                  </a:lnTo>
                  <a:lnTo>
                    <a:pt x="4591" y="314"/>
                  </a:lnTo>
                  <a:lnTo>
                    <a:pt x="43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13"/>
            <p:cNvSpPr/>
            <p:nvPr/>
          </p:nvSpPr>
          <p:spPr>
            <a:xfrm>
              <a:off x="1945050" y="1390225"/>
              <a:ext cx="113775" cy="43325"/>
            </a:xfrm>
            <a:custGeom>
              <a:avLst/>
              <a:gdLst/>
              <a:ahLst/>
              <a:cxnLst/>
              <a:rect l="l" t="t" r="r" b="b"/>
              <a:pathLst>
                <a:path w="4551" h="1733" extrusionOk="0">
                  <a:moveTo>
                    <a:pt x="4300" y="1"/>
                  </a:moveTo>
                  <a:lnTo>
                    <a:pt x="1" y="1429"/>
                  </a:lnTo>
                  <a:lnTo>
                    <a:pt x="249" y="1732"/>
                  </a:lnTo>
                  <a:lnTo>
                    <a:pt x="4551" y="307"/>
                  </a:lnTo>
                  <a:lnTo>
                    <a:pt x="43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13"/>
            <p:cNvSpPr/>
            <p:nvPr/>
          </p:nvSpPr>
          <p:spPr>
            <a:xfrm>
              <a:off x="2012825" y="1439525"/>
              <a:ext cx="105575" cy="86100"/>
            </a:xfrm>
            <a:custGeom>
              <a:avLst/>
              <a:gdLst/>
              <a:ahLst/>
              <a:cxnLst/>
              <a:rect l="l" t="t" r="r" b="b"/>
              <a:pathLst>
                <a:path w="4223" h="3444" extrusionOk="0">
                  <a:moveTo>
                    <a:pt x="3010" y="0"/>
                  </a:moveTo>
                  <a:lnTo>
                    <a:pt x="1490" y="1031"/>
                  </a:lnTo>
                  <a:cubicBezTo>
                    <a:pt x="1596" y="1126"/>
                    <a:pt x="1727" y="1235"/>
                    <a:pt x="1873" y="1395"/>
                  </a:cubicBezTo>
                  <a:cubicBezTo>
                    <a:pt x="2379" y="1960"/>
                    <a:pt x="2335" y="2437"/>
                    <a:pt x="1975" y="2769"/>
                  </a:cubicBezTo>
                  <a:cubicBezTo>
                    <a:pt x="1815" y="2912"/>
                    <a:pt x="1631" y="2977"/>
                    <a:pt x="1447" y="2977"/>
                  </a:cubicBezTo>
                  <a:cubicBezTo>
                    <a:pt x="1197" y="2977"/>
                    <a:pt x="949" y="2857"/>
                    <a:pt x="762" y="2649"/>
                  </a:cubicBezTo>
                  <a:cubicBezTo>
                    <a:pt x="533" y="2394"/>
                    <a:pt x="412" y="2084"/>
                    <a:pt x="375" y="1906"/>
                  </a:cubicBezTo>
                  <a:lnTo>
                    <a:pt x="0" y="2069"/>
                  </a:lnTo>
                  <a:cubicBezTo>
                    <a:pt x="33" y="2284"/>
                    <a:pt x="178" y="2619"/>
                    <a:pt x="456" y="2929"/>
                  </a:cubicBezTo>
                  <a:cubicBezTo>
                    <a:pt x="763" y="3271"/>
                    <a:pt x="1149" y="3444"/>
                    <a:pt x="1527" y="3444"/>
                  </a:cubicBezTo>
                  <a:cubicBezTo>
                    <a:pt x="1826" y="3444"/>
                    <a:pt x="2120" y="3336"/>
                    <a:pt x="2364" y="3118"/>
                  </a:cubicBezTo>
                  <a:cubicBezTo>
                    <a:pt x="2722" y="2798"/>
                    <a:pt x="2798" y="2397"/>
                    <a:pt x="2729" y="2062"/>
                  </a:cubicBezTo>
                  <a:cubicBezTo>
                    <a:pt x="2675" y="1796"/>
                    <a:pt x="2529" y="1538"/>
                    <a:pt x="2335" y="1319"/>
                  </a:cubicBezTo>
                  <a:cubicBezTo>
                    <a:pt x="2241" y="1213"/>
                    <a:pt x="2179" y="1162"/>
                    <a:pt x="2110" y="1104"/>
                  </a:cubicBezTo>
                  <a:lnTo>
                    <a:pt x="2933" y="561"/>
                  </a:lnTo>
                  <a:lnTo>
                    <a:pt x="3899" y="1640"/>
                  </a:lnTo>
                  <a:lnTo>
                    <a:pt x="4222" y="1351"/>
                  </a:lnTo>
                  <a:lnTo>
                    <a:pt x="30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13"/>
            <p:cNvSpPr/>
            <p:nvPr/>
          </p:nvSpPr>
          <p:spPr>
            <a:xfrm>
              <a:off x="2093050" y="1524300"/>
              <a:ext cx="98025" cy="84925"/>
            </a:xfrm>
            <a:custGeom>
              <a:avLst/>
              <a:gdLst/>
              <a:ahLst/>
              <a:cxnLst/>
              <a:rect l="l" t="t" r="r" b="b"/>
              <a:pathLst>
                <a:path w="3921" h="3397" extrusionOk="0">
                  <a:moveTo>
                    <a:pt x="2657" y="435"/>
                  </a:moveTo>
                  <a:cubicBezTo>
                    <a:pt x="2819" y="435"/>
                    <a:pt x="2955" y="490"/>
                    <a:pt x="3057" y="595"/>
                  </a:cubicBezTo>
                  <a:cubicBezTo>
                    <a:pt x="3429" y="973"/>
                    <a:pt x="3160" y="1575"/>
                    <a:pt x="2496" y="2227"/>
                  </a:cubicBezTo>
                  <a:cubicBezTo>
                    <a:pt x="2022" y="2694"/>
                    <a:pt x="1586" y="2957"/>
                    <a:pt x="1240" y="2957"/>
                  </a:cubicBezTo>
                  <a:cubicBezTo>
                    <a:pt x="1080" y="2957"/>
                    <a:pt x="940" y="2901"/>
                    <a:pt x="824" y="2784"/>
                  </a:cubicBezTo>
                  <a:cubicBezTo>
                    <a:pt x="496" y="2449"/>
                    <a:pt x="685" y="1841"/>
                    <a:pt x="1389" y="1152"/>
                  </a:cubicBezTo>
                  <a:cubicBezTo>
                    <a:pt x="1881" y="664"/>
                    <a:pt x="2324" y="435"/>
                    <a:pt x="2657" y="435"/>
                  </a:cubicBezTo>
                  <a:close/>
                  <a:moveTo>
                    <a:pt x="2556" y="0"/>
                  </a:moveTo>
                  <a:cubicBezTo>
                    <a:pt x="2101" y="0"/>
                    <a:pt x="1571" y="250"/>
                    <a:pt x="1032" y="780"/>
                  </a:cubicBezTo>
                  <a:cubicBezTo>
                    <a:pt x="147" y="1669"/>
                    <a:pt x="1" y="2511"/>
                    <a:pt x="522" y="3039"/>
                  </a:cubicBezTo>
                  <a:cubicBezTo>
                    <a:pt x="756" y="3278"/>
                    <a:pt x="1029" y="3396"/>
                    <a:pt x="1332" y="3396"/>
                  </a:cubicBezTo>
                  <a:cubicBezTo>
                    <a:pt x="1791" y="3396"/>
                    <a:pt x="2317" y="3122"/>
                    <a:pt x="2871" y="2577"/>
                  </a:cubicBezTo>
                  <a:cubicBezTo>
                    <a:pt x="3732" y="1731"/>
                    <a:pt x="3920" y="908"/>
                    <a:pt x="3360" y="339"/>
                  </a:cubicBezTo>
                  <a:cubicBezTo>
                    <a:pt x="3141" y="116"/>
                    <a:pt x="2866" y="0"/>
                    <a:pt x="25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113"/>
            <p:cNvSpPr/>
            <p:nvPr/>
          </p:nvSpPr>
          <p:spPr>
            <a:xfrm>
              <a:off x="2167550" y="1590975"/>
              <a:ext cx="135825" cy="135650"/>
            </a:xfrm>
            <a:custGeom>
              <a:avLst/>
              <a:gdLst/>
              <a:ahLst/>
              <a:cxnLst/>
              <a:rect l="l" t="t" r="r" b="b"/>
              <a:pathLst>
                <a:path w="5433" h="5426" extrusionOk="0">
                  <a:moveTo>
                    <a:pt x="2846" y="1"/>
                  </a:moveTo>
                  <a:lnTo>
                    <a:pt x="0" y="2725"/>
                  </a:lnTo>
                  <a:lnTo>
                    <a:pt x="358" y="3053"/>
                  </a:lnTo>
                  <a:lnTo>
                    <a:pt x="1567" y="1877"/>
                  </a:lnTo>
                  <a:cubicBezTo>
                    <a:pt x="1990" y="1462"/>
                    <a:pt x="2457" y="995"/>
                    <a:pt x="2795" y="638"/>
                  </a:cubicBezTo>
                  <a:lnTo>
                    <a:pt x="2803" y="649"/>
                  </a:lnTo>
                  <a:cubicBezTo>
                    <a:pt x="2569" y="1068"/>
                    <a:pt x="2347" y="1549"/>
                    <a:pt x="2110" y="2084"/>
                  </a:cubicBezTo>
                  <a:lnTo>
                    <a:pt x="1323" y="3899"/>
                  </a:lnTo>
                  <a:lnTo>
                    <a:pt x="1608" y="4157"/>
                  </a:lnTo>
                  <a:lnTo>
                    <a:pt x="3403" y="3210"/>
                  </a:lnTo>
                  <a:cubicBezTo>
                    <a:pt x="3918" y="2944"/>
                    <a:pt x="4365" y="2689"/>
                    <a:pt x="4774" y="2438"/>
                  </a:cubicBezTo>
                  <a:lnTo>
                    <a:pt x="4788" y="2452"/>
                  </a:lnTo>
                  <a:cubicBezTo>
                    <a:pt x="4453" y="2809"/>
                    <a:pt x="4037" y="3323"/>
                    <a:pt x="3691" y="3746"/>
                  </a:cubicBezTo>
                  <a:lnTo>
                    <a:pt x="2602" y="5090"/>
                  </a:lnTo>
                  <a:lnTo>
                    <a:pt x="2970" y="5425"/>
                  </a:lnTo>
                  <a:lnTo>
                    <a:pt x="5433" y="2350"/>
                  </a:lnTo>
                  <a:lnTo>
                    <a:pt x="4952" y="1913"/>
                  </a:lnTo>
                  <a:lnTo>
                    <a:pt x="3156" y="2853"/>
                  </a:lnTo>
                  <a:cubicBezTo>
                    <a:pt x="2693" y="3101"/>
                    <a:pt x="2300" y="3327"/>
                    <a:pt x="1961" y="3552"/>
                  </a:cubicBezTo>
                  <a:lnTo>
                    <a:pt x="1946" y="3542"/>
                  </a:lnTo>
                  <a:cubicBezTo>
                    <a:pt x="2147" y="3174"/>
                    <a:pt x="2339" y="2762"/>
                    <a:pt x="2544" y="2296"/>
                  </a:cubicBezTo>
                  <a:lnTo>
                    <a:pt x="3323" y="438"/>
                  </a:lnTo>
                  <a:lnTo>
                    <a:pt x="28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113"/>
            <p:cNvSpPr/>
            <p:nvPr/>
          </p:nvSpPr>
          <p:spPr>
            <a:xfrm>
              <a:off x="2284500" y="1690350"/>
              <a:ext cx="134900" cy="135175"/>
            </a:xfrm>
            <a:custGeom>
              <a:avLst/>
              <a:gdLst/>
              <a:ahLst/>
              <a:cxnLst/>
              <a:rect l="l" t="t" r="r" b="b"/>
              <a:pathLst>
                <a:path w="5396" h="5407" extrusionOk="0">
                  <a:moveTo>
                    <a:pt x="2663" y="1"/>
                  </a:moveTo>
                  <a:lnTo>
                    <a:pt x="0" y="2903"/>
                  </a:lnTo>
                  <a:lnTo>
                    <a:pt x="380" y="3206"/>
                  </a:lnTo>
                  <a:lnTo>
                    <a:pt x="1513" y="1953"/>
                  </a:lnTo>
                  <a:cubicBezTo>
                    <a:pt x="1906" y="1512"/>
                    <a:pt x="2339" y="1017"/>
                    <a:pt x="2653" y="641"/>
                  </a:cubicBezTo>
                  <a:lnTo>
                    <a:pt x="2663" y="648"/>
                  </a:lnTo>
                  <a:cubicBezTo>
                    <a:pt x="2460" y="1082"/>
                    <a:pt x="2266" y="1578"/>
                    <a:pt x="2066" y="2128"/>
                  </a:cubicBezTo>
                  <a:lnTo>
                    <a:pt x="1396" y="3986"/>
                  </a:lnTo>
                  <a:lnTo>
                    <a:pt x="1698" y="4226"/>
                  </a:lnTo>
                  <a:lnTo>
                    <a:pt x="3428" y="3166"/>
                  </a:lnTo>
                  <a:cubicBezTo>
                    <a:pt x="3924" y="2867"/>
                    <a:pt x="4358" y="2583"/>
                    <a:pt x="4748" y="2306"/>
                  </a:cubicBezTo>
                  <a:lnTo>
                    <a:pt x="4762" y="2318"/>
                  </a:lnTo>
                  <a:cubicBezTo>
                    <a:pt x="4452" y="2700"/>
                    <a:pt x="4070" y="3236"/>
                    <a:pt x="3749" y="3683"/>
                  </a:cubicBezTo>
                  <a:lnTo>
                    <a:pt x="2751" y="5097"/>
                  </a:lnTo>
                  <a:lnTo>
                    <a:pt x="3141" y="5407"/>
                  </a:lnTo>
                  <a:lnTo>
                    <a:pt x="5396" y="2175"/>
                  </a:lnTo>
                  <a:lnTo>
                    <a:pt x="4890" y="1775"/>
                  </a:lnTo>
                  <a:lnTo>
                    <a:pt x="3159" y="2824"/>
                  </a:lnTo>
                  <a:cubicBezTo>
                    <a:pt x="2711" y="3104"/>
                    <a:pt x="2336" y="3355"/>
                    <a:pt x="2008" y="3603"/>
                  </a:cubicBezTo>
                  <a:lnTo>
                    <a:pt x="1997" y="3592"/>
                  </a:lnTo>
                  <a:cubicBezTo>
                    <a:pt x="2172" y="3209"/>
                    <a:pt x="2336" y="2787"/>
                    <a:pt x="2510" y="2310"/>
                  </a:cubicBezTo>
                  <a:lnTo>
                    <a:pt x="3170" y="401"/>
                  </a:lnTo>
                  <a:lnTo>
                    <a:pt x="26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13"/>
            <p:cNvSpPr/>
            <p:nvPr/>
          </p:nvSpPr>
          <p:spPr>
            <a:xfrm>
              <a:off x="2465025" y="1816850"/>
              <a:ext cx="98550" cy="88825"/>
            </a:xfrm>
            <a:custGeom>
              <a:avLst/>
              <a:gdLst/>
              <a:ahLst/>
              <a:cxnLst/>
              <a:rect l="l" t="t" r="r" b="b"/>
              <a:pathLst>
                <a:path w="3942" h="3553" extrusionOk="0">
                  <a:moveTo>
                    <a:pt x="2183" y="0"/>
                  </a:moveTo>
                  <a:lnTo>
                    <a:pt x="0" y="3272"/>
                  </a:lnTo>
                  <a:lnTo>
                    <a:pt x="419" y="3553"/>
                  </a:lnTo>
                  <a:lnTo>
                    <a:pt x="1410" y="2073"/>
                  </a:lnTo>
                  <a:lnTo>
                    <a:pt x="2645" y="2901"/>
                  </a:lnTo>
                  <a:lnTo>
                    <a:pt x="2878" y="2551"/>
                  </a:lnTo>
                  <a:lnTo>
                    <a:pt x="1643" y="1724"/>
                  </a:lnTo>
                  <a:lnTo>
                    <a:pt x="2368" y="638"/>
                  </a:lnTo>
                  <a:lnTo>
                    <a:pt x="3705" y="1530"/>
                  </a:lnTo>
                  <a:lnTo>
                    <a:pt x="3942" y="1177"/>
                  </a:lnTo>
                  <a:lnTo>
                    <a:pt x="21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13"/>
            <p:cNvSpPr/>
            <p:nvPr/>
          </p:nvSpPr>
          <p:spPr>
            <a:xfrm>
              <a:off x="2568300" y="1916400"/>
              <a:ext cx="35625" cy="26875"/>
            </a:xfrm>
            <a:custGeom>
              <a:avLst/>
              <a:gdLst/>
              <a:ahLst/>
              <a:cxnLst/>
              <a:rect l="l" t="t" r="r" b="b"/>
              <a:pathLst>
                <a:path w="1425" h="1075" extrusionOk="0">
                  <a:moveTo>
                    <a:pt x="197" y="0"/>
                  </a:moveTo>
                  <a:lnTo>
                    <a:pt x="1" y="324"/>
                  </a:lnTo>
                  <a:lnTo>
                    <a:pt x="1228" y="1075"/>
                  </a:lnTo>
                  <a:lnTo>
                    <a:pt x="1425" y="755"/>
                  </a:lnTo>
                  <a:lnTo>
                    <a:pt x="1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13"/>
            <p:cNvSpPr/>
            <p:nvPr/>
          </p:nvSpPr>
          <p:spPr>
            <a:xfrm>
              <a:off x="2629500" y="1925150"/>
              <a:ext cx="86550" cy="92475"/>
            </a:xfrm>
            <a:custGeom>
              <a:avLst/>
              <a:gdLst/>
              <a:ahLst/>
              <a:cxnLst/>
              <a:rect l="l" t="t" r="r" b="b"/>
              <a:pathLst>
                <a:path w="3462" h="3699" extrusionOk="0">
                  <a:moveTo>
                    <a:pt x="2238" y="411"/>
                  </a:moveTo>
                  <a:cubicBezTo>
                    <a:pt x="2328" y="411"/>
                    <a:pt x="2414" y="433"/>
                    <a:pt x="2493" y="477"/>
                  </a:cubicBezTo>
                  <a:cubicBezTo>
                    <a:pt x="2955" y="736"/>
                    <a:pt x="2868" y="1388"/>
                    <a:pt x="2412" y="2204"/>
                  </a:cubicBezTo>
                  <a:cubicBezTo>
                    <a:pt x="2036" y="2882"/>
                    <a:pt x="1628" y="3281"/>
                    <a:pt x="1245" y="3281"/>
                  </a:cubicBezTo>
                  <a:cubicBezTo>
                    <a:pt x="1150" y="3281"/>
                    <a:pt x="1057" y="3257"/>
                    <a:pt x="966" y="3206"/>
                  </a:cubicBezTo>
                  <a:cubicBezTo>
                    <a:pt x="558" y="2980"/>
                    <a:pt x="566" y="2342"/>
                    <a:pt x="1046" y="1483"/>
                  </a:cubicBezTo>
                  <a:cubicBezTo>
                    <a:pt x="1448" y="761"/>
                    <a:pt x="1880" y="411"/>
                    <a:pt x="2238" y="411"/>
                  </a:cubicBezTo>
                  <a:close/>
                  <a:moveTo>
                    <a:pt x="2166" y="0"/>
                  </a:moveTo>
                  <a:cubicBezTo>
                    <a:pt x="1627" y="0"/>
                    <a:pt x="1057" y="404"/>
                    <a:pt x="598" y="1227"/>
                  </a:cubicBezTo>
                  <a:cubicBezTo>
                    <a:pt x="1" y="2328"/>
                    <a:pt x="99" y="3181"/>
                    <a:pt x="747" y="3541"/>
                  </a:cubicBezTo>
                  <a:cubicBezTo>
                    <a:pt x="938" y="3646"/>
                    <a:pt x="1130" y="3699"/>
                    <a:pt x="1320" y="3699"/>
                  </a:cubicBezTo>
                  <a:cubicBezTo>
                    <a:pt x="1868" y="3699"/>
                    <a:pt x="2407" y="3269"/>
                    <a:pt x="2875" y="2434"/>
                  </a:cubicBezTo>
                  <a:cubicBezTo>
                    <a:pt x="3461" y="1377"/>
                    <a:pt x="3411" y="532"/>
                    <a:pt x="2711" y="146"/>
                  </a:cubicBezTo>
                  <a:cubicBezTo>
                    <a:pt x="2537" y="49"/>
                    <a:pt x="2354" y="0"/>
                    <a:pt x="2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13"/>
            <p:cNvSpPr/>
            <p:nvPr/>
          </p:nvSpPr>
          <p:spPr>
            <a:xfrm>
              <a:off x="2723225" y="2039400"/>
              <a:ext cx="20325" cy="18425"/>
            </a:xfrm>
            <a:custGeom>
              <a:avLst/>
              <a:gdLst/>
              <a:ahLst/>
              <a:cxnLst/>
              <a:rect l="l" t="t" r="r" b="b"/>
              <a:pathLst>
                <a:path w="813" h="737" extrusionOk="0">
                  <a:moveTo>
                    <a:pt x="411" y="0"/>
                  </a:moveTo>
                  <a:cubicBezTo>
                    <a:pt x="283" y="0"/>
                    <a:pt x="164" y="75"/>
                    <a:pt x="95" y="210"/>
                  </a:cubicBezTo>
                  <a:cubicBezTo>
                    <a:pt x="0" y="400"/>
                    <a:pt x="55" y="600"/>
                    <a:pt x="237" y="694"/>
                  </a:cubicBezTo>
                  <a:cubicBezTo>
                    <a:pt x="294" y="723"/>
                    <a:pt x="350" y="737"/>
                    <a:pt x="404" y="737"/>
                  </a:cubicBezTo>
                  <a:cubicBezTo>
                    <a:pt x="533" y="737"/>
                    <a:pt x="648" y="658"/>
                    <a:pt x="714" y="526"/>
                  </a:cubicBezTo>
                  <a:cubicBezTo>
                    <a:pt x="812" y="334"/>
                    <a:pt x="758" y="133"/>
                    <a:pt x="576" y="42"/>
                  </a:cubicBezTo>
                  <a:cubicBezTo>
                    <a:pt x="522" y="14"/>
                    <a:pt x="465" y="0"/>
                    <a:pt x="4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13"/>
            <p:cNvSpPr/>
            <p:nvPr/>
          </p:nvSpPr>
          <p:spPr>
            <a:xfrm>
              <a:off x="2787775" y="2003775"/>
              <a:ext cx="85025" cy="88550"/>
            </a:xfrm>
            <a:custGeom>
              <a:avLst/>
              <a:gdLst/>
              <a:ahLst/>
              <a:cxnLst/>
              <a:rect l="l" t="t" r="r" b="b"/>
              <a:pathLst>
                <a:path w="3401" h="3542" extrusionOk="0">
                  <a:moveTo>
                    <a:pt x="2040" y="398"/>
                  </a:moveTo>
                  <a:cubicBezTo>
                    <a:pt x="2136" y="398"/>
                    <a:pt x="2232" y="419"/>
                    <a:pt x="2326" y="461"/>
                  </a:cubicBezTo>
                  <a:cubicBezTo>
                    <a:pt x="2814" y="688"/>
                    <a:pt x="2821" y="1238"/>
                    <a:pt x="2551" y="1825"/>
                  </a:cubicBezTo>
                  <a:cubicBezTo>
                    <a:pt x="2515" y="1901"/>
                    <a:pt x="2475" y="1944"/>
                    <a:pt x="2432" y="1973"/>
                  </a:cubicBezTo>
                  <a:cubicBezTo>
                    <a:pt x="2306" y="2061"/>
                    <a:pt x="2150" y="2112"/>
                    <a:pt x="1980" y="2112"/>
                  </a:cubicBezTo>
                  <a:cubicBezTo>
                    <a:pt x="1854" y="2112"/>
                    <a:pt x="1720" y="2083"/>
                    <a:pt x="1586" y="2021"/>
                  </a:cubicBezTo>
                  <a:cubicBezTo>
                    <a:pt x="1181" y="1835"/>
                    <a:pt x="1061" y="1413"/>
                    <a:pt x="1262" y="986"/>
                  </a:cubicBezTo>
                  <a:cubicBezTo>
                    <a:pt x="1434" y="613"/>
                    <a:pt x="1732" y="398"/>
                    <a:pt x="2040" y="398"/>
                  </a:cubicBezTo>
                  <a:close/>
                  <a:moveTo>
                    <a:pt x="1983" y="1"/>
                  </a:moveTo>
                  <a:cubicBezTo>
                    <a:pt x="1472" y="1"/>
                    <a:pt x="1009" y="320"/>
                    <a:pt x="784" y="804"/>
                  </a:cubicBezTo>
                  <a:cubicBezTo>
                    <a:pt x="515" y="1391"/>
                    <a:pt x="697" y="2043"/>
                    <a:pt x="1317" y="2327"/>
                  </a:cubicBezTo>
                  <a:cubicBezTo>
                    <a:pt x="1485" y="2406"/>
                    <a:pt x="1654" y="2444"/>
                    <a:pt x="1816" y="2444"/>
                  </a:cubicBezTo>
                  <a:cubicBezTo>
                    <a:pt x="1983" y="2444"/>
                    <a:pt x="2145" y="2404"/>
                    <a:pt x="2296" y="2331"/>
                  </a:cubicBezTo>
                  <a:lnTo>
                    <a:pt x="2314" y="2338"/>
                  </a:lnTo>
                  <a:cubicBezTo>
                    <a:pt x="2060" y="2716"/>
                    <a:pt x="1757" y="2943"/>
                    <a:pt x="1433" y="3044"/>
                  </a:cubicBezTo>
                  <a:cubicBezTo>
                    <a:pt x="1296" y="3091"/>
                    <a:pt x="1152" y="3113"/>
                    <a:pt x="1008" y="3113"/>
                  </a:cubicBezTo>
                  <a:cubicBezTo>
                    <a:pt x="857" y="3113"/>
                    <a:pt x="706" y="3089"/>
                    <a:pt x="559" y="3044"/>
                  </a:cubicBezTo>
                  <a:cubicBezTo>
                    <a:pt x="394" y="2987"/>
                    <a:pt x="271" y="2943"/>
                    <a:pt x="176" y="2888"/>
                  </a:cubicBezTo>
                  <a:lnTo>
                    <a:pt x="1" y="3271"/>
                  </a:lnTo>
                  <a:cubicBezTo>
                    <a:pt x="107" y="3325"/>
                    <a:pt x="260" y="3387"/>
                    <a:pt x="442" y="3442"/>
                  </a:cubicBezTo>
                  <a:cubicBezTo>
                    <a:pt x="641" y="3507"/>
                    <a:pt x="852" y="3542"/>
                    <a:pt x="1063" y="3542"/>
                  </a:cubicBezTo>
                  <a:cubicBezTo>
                    <a:pt x="1265" y="3542"/>
                    <a:pt x="1466" y="3510"/>
                    <a:pt x="1655" y="3442"/>
                  </a:cubicBezTo>
                  <a:cubicBezTo>
                    <a:pt x="2147" y="3271"/>
                    <a:pt x="2646" y="2859"/>
                    <a:pt x="2995" y="2101"/>
                  </a:cubicBezTo>
                  <a:cubicBezTo>
                    <a:pt x="3400" y="1223"/>
                    <a:pt x="3232" y="451"/>
                    <a:pt x="2526" y="123"/>
                  </a:cubicBezTo>
                  <a:cubicBezTo>
                    <a:pt x="2345" y="39"/>
                    <a:pt x="2161" y="1"/>
                    <a:pt x="19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13"/>
            <p:cNvSpPr/>
            <p:nvPr/>
          </p:nvSpPr>
          <p:spPr>
            <a:xfrm>
              <a:off x="2885875" y="2043625"/>
              <a:ext cx="86825" cy="96925"/>
            </a:xfrm>
            <a:custGeom>
              <a:avLst/>
              <a:gdLst/>
              <a:ahLst/>
              <a:cxnLst/>
              <a:rect l="l" t="t" r="r" b="b"/>
              <a:pathLst>
                <a:path w="3473" h="3877" extrusionOk="0">
                  <a:moveTo>
                    <a:pt x="1793" y="1"/>
                  </a:moveTo>
                  <a:lnTo>
                    <a:pt x="882" y="1596"/>
                  </a:lnTo>
                  <a:cubicBezTo>
                    <a:pt x="1017" y="1633"/>
                    <a:pt x="1185" y="1677"/>
                    <a:pt x="1385" y="1756"/>
                  </a:cubicBezTo>
                  <a:cubicBezTo>
                    <a:pt x="2084" y="2040"/>
                    <a:pt x="2256" y="2489"/>
                    <a:pt x="2077" y="2945"/>
                  </a:cubicBezTo>
                  <a:cubicBezTo>
                    <a:pt x="1942" y="3280"/>
                    <a:pt x="1646" y="3445"/>
                    <a:pt x="1325" y="3445"/>
                  </a:cubicBezTo>
                  <a:cubicBezTo>
                    <a:pt x="1197" y="3445"/>
                    <a:pt x="1065" y="3419"/>
                    <a:pt x="937" y="3367"/>
                  </a:cubicBezTo>
                  <a:cubicBezTo>
                    <a:pt x="620" y="3239"/>
                    <a:pt x="376" y="3014"/>
                    <a:pt x="267" y="2868"/>
                  </a:cubicBezTo>
                  <a:lnTo>
                    <a:pt x="1" y="3185"/>
                  </a:lnTo>
                  <a:cubicBezTo>
                    <a:pt x="125" y="3360"/>
                    <a:pt x="405" y="3600"/>
                    <a:pt x="788" y="3753"/>
                  </a:cubicBezTo>
                  <a:cubicBezTo>
                    <a:pt x="994" y="3837"/>
                    <a:pt x="1199" y="3877"/>
                    <a:pt x="1394" y="3877"/>
                  </a:cubicBezTo>
                  <a:cubicBezTo>
                    <a:pt x="1922" y="3877"/>
                    <a:pt x="2378" y="3586"/>
                    <a:pt x="2580" y="3086"/>
                  </a:cubicBezTo>
                  <a:cubicBezTo>
                    <a:pt x="2762" y="2642"/>
                    <a:pt x="2656" y="2245"/>
                    <a:pt x="2446" y="1979"/>
                  </a:cubicBezTo>
                  <a:cubicBezTo>
                    <a:pt x="2281" y="1761"/>
                    <a:pt x="2034" y="1593"/>
                    <a:pt x="1764" y="1484"/>
                  </a:cubicBezTo>
                  <a:cubicBezTo>
                    <a:pt x="1637" y="1428"/>
                    <a:pt x="1556" y="1411"/>
                    <a:pt x="1469" y="1389"/>
                  </a:cubicBezTo>
                  <a:lnTo>
                    <a:pt x="1972" y="540"/>
                  </a:lnTo>
                  <a:lnTo>
                    <a:pt x="3312" y="1083"/>
                  </a:lnTo>
                  <a:lnTo>
                    <a:pt x="3473" y="682"/>
                  </a:lnTo>
                  <a:lnTo>
                    <a:pt x="17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113"/>
            <p:cNvSpPr/>
            <p:nvPr/>
          </p:nvSpPr>
          <p:spPr>
            <a:xfrm>
              <a:off x="2981050" y="2085625"/>
              <a:ext cx="83275" cy="89175"/>
            </a:xfrm>
            <a:custGeom>
              <a:avLst/>
              <a:gdLst/>
              <a:ahLst/>
              <a:cxnLst/>
              <a:rect l="l" t="t" r="r" b="b"/>
              <a:pathLst>
                <a:path w="3331" h="3567" extrusionOk="0">
                  <a:moveTo>
                    <a:pt x="2955" y="0"/>
                  </a:moveTo>
                  <a:lnTo>
                    <a:pt x="1" y="3436"/>
                  </a:lnTo>
                  <a:lnTo>
                    <a:pt x="369" y="3567"/>
                  </a:lnTo>
                  <a:lnTo>
                    <a:pt x="3330" y="131"/>
                  </a:lnTo>
                  <a:lnTo>
                    <a:pt x="29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113"/>
            <p:cNvSpPr/>
            <p:nvPr/>
          </p:nvSpPr>
          <p:spPr>
            <a:xfrm>
              <a:off x="3063475" y="2111575"/>
              <a:ext cx="80075" cy="91550"/>
            </a:xfrm>
            <a:custGeom>
              <a:avLst/>
              <a:gdLst/>
              <a:ahLst/>
              <a:cxnLst/>
              <a:rect l="l" t="t" r="r" b="b"/>
              <a:pathLst>
                <a:path w="3203" h="3662" extrusionOk="0">
                  <a:moveTo>
                    <a:pt x="2824" y="0"/>
                  </a:moveTo>
                  <a:lnTo>
                    <a:pt x="1" y="3546"/>
                  </a:lnTo>
                  <a:lnTo>
                    <a:pt x="373" y="3662"/>
                  </a:lnTo>
                  <a:lnTo>
                    <a:pt x="3203" y="121"/>
                  </a:lnTo>
                  <a:lnTo>
                    <a:pt x="28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113"/>
            <p:cNvSpPr/>
            <p:nvPr/>
          </p:nvSpPr>
          <p:spPr>
            <a:xfrm>
              <a:off x="3156200" y="2133700"/>
              <a:ext cx="78625" cy="97700"/>
            </a:xfrm>
            <a:custGeom>
              <a:avLst/>
              <a:gdLst/>
              <a:ahLst/>
              <a:cxnLst/>
              <a:rect l="l" t="t" r="r" b="b"/>
              <a:pathLst>
                <a:path w="3145" h="3908" extrusionOk="0">
                  <a:moveTo>
                    <a:pt x="1395" y="1"/>
                  </a:moveTo>
                  <a:lnTo>
                    <a:pt x="685" y="1694"/>
                  </a:lnTo>
                  <a:cubicBezTo>
                    <a:pt x="824" y="1713"/>
                    <a:pt x="992" y="1735"/>
                    <a:pt x="1203" y="1790"/>
                  </a:cubicBezTo>
                  <a:cubicBezTo>
                    <a:pt x="1935" y="1990"/>
                    <a:pt x="2157" y="2412"/>
                    <a:pt x="2037" y="2886"/>
                  </a:cubicBezTo>
                  <a:cubicBezTo>
                    <a:pt x="1929" y="3279"/>
                    <a:pt x="1596" y="3483"/>
                    <a:pt x="1226" y="3483"/>
                  </a:cubicBezTo>
                  <a:cubicBezTo>
                    <a:pt x="1137" y="3483"/>
                    <a:pt x="1046" y="3471"/>
                    <a:pt x="955" y="3447"/>
                  </a:cubicBezTo>
                  <a:cubicBezTo>
                    <a:pt x="623" y="3356"/>
                    <a:pt x="354" y="3163"/>
                    <a:pt x="226" y="3032"/>
                  </a:cubicBezTo>
                  <a:lnTo>
                    <a:pt x="1" y="3378"/>
                  </a:lnTo>
                  <a:cubicBezTo>
                    <a:pt x="146" y="3535"/>
                    <a:pt x="452" y="3739"/>
                    <a:pt x="853" y="3848"/>
                  </a:cubicBezTo>
                  <a:cubicBezTo>
                    <a:pt x="1002" y="3888"/>
                    <a:pt x="1149" y="3908"/>
                    <a:pt x="1289" y="3908"/>
                  </a:cubicBezTo>
                  <a:cubicBezTo>
                    <a:pt x="1897" y="3908"/>
                    <a:pt x="2398" y="3546"/>
                    <a:pt x="2554" y="2967"/>
                  </a:cubicBezTo>
                  <a:cubicBezTo>
                    <a:pt x="2678" y="2503"/>
                    <a:pt x="2525" y="2125"/>
                    <a:pt x="2281" y="1884"/>
                  </a:cubicBezTo>
                  <a:cubicBezTo>
                    <a:pt x="2095" y="1687"/>
                    <a:pt x="1829" y="1549"/>
                    <a:pt x="1545" y="1472"/>
                  </a:cubicBezTo>
                  <a:cubicBezTo>
                    <a:pt x="1410" y="1436"/>
                    <a:pt x="1330" y="1425"/>
                    <a:pt x="1242" y="1415"/>
                  </a:cubicBezTo>
                  <a:lnTo>
                    <a:pt x="1636" y="511"/>
                  </a:lnTo>
                  <a:lnTo>
                    <a:pt x="3035" y="890"/>
                  </a:lnTo>
                  <a:lnTo>
                    <a:pt x="3144" y="470"/>
                  </a:lnTo>
                  <a:lnTo>
                    <a:pt x="13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13"/>
            <p:cNvSpPr/>
            <p:nvPr/>
          </p:nvSpPr>
          <p:spPr>
            <a:xfrm>
              <a:off x="3267025" y="2162425"/>
              <a:ext cx="76000" cy="96875"/>
            </a:xfrm>
            <a:custGeom>
              <a:avLst/>
              <a:gdLst/>
              <a:ahLst/>
              <a:cxnLst/>
              <a:rect l="l" t="t" r="r" b="b"/>
              <a:pathLst>
                <a:path w="3040" h="3875" extrusionOk="0">
                  <a:moveTo>
                    <a:pt x="1744" y="399"/>
                  </a:moveTo>
                  <a:cubicBezTo>
                    <a:pt x="1781" y="399"/>
                    <a:pt x="1818" y="403"/>
                    <a:pt x="1855" y="411"/>
                  </a:cubicBezTo>
                  <a:cubicBezTo>
                    <a:pt x="2373" y="524"/>
                    <a:pt x="2475" y="1176"/>
                    <a:pt x="2274" y="2087"/>
                  </a:cubicBezTo>
                  <a:cubicBezTo>
                    <a:pt x="2085" y="2948"/>
                    <a:pt x="1756" y="3479"/>
                    <a:pt x="1309" y="3479"/>
                  </a:cubicBezTo>
                  <a:cubicBezTo>
                    <a:pt x="1266" y="3479"/>
                    <a:pt x="1222" y="3474"/>
                    <a:pt x="1178" y="3464"/>
                  </a:cubicBezTo>
                  <a:cubicBezTo>
                    <a:pt x="722" y="3362"/>
                    <a:pt x="547" y="2750"/>
                    <a:pt x="759" y="1788"/>
                  </a:cubicBezTo>
                  <a:cubicBezTo>
                    <a:pt x="962" y="864"/>
                    <a:pt x="1345" y="399"/>
                    <a:pt x="1744" y="399"/>
                  </a:cubicBezTo>
                  <a:close/>
                  <a:moveTo>
                    <a:pt x="1716" y="1"/>
                  </a:moveTo>
                  <a:cubicBezTo>
                    <a:pt x="1068" y="1"/>
                    <a:pt x="502" y="570"/>
                    <a:pt x="260" y="1672"/>
                  </a:cubicBezTo>
                  <a:cubicBezTo>
                    <a:pt x="1" y="2899"/>
                    <a:pt x="344" y="3686"/>
                    <a:pt x="1065" y="3843"/>
                  </a:cubicBezTo>
                  <a:cubicBezTo>
                    <a:pt x="1162" y="3864"/>
                    <a:pt x="1257" y="3875"/>
                    <a:pt x="1348" y="3875"/>
                  </a:cubicBezTo>
                  <a:cubicBezTo>
                    <a:pt x="2027" y="3875"/>
                    <a:pt x="2537" y="3282"/>
                    <a:pt x="2781" y="2174"/>
                  </a:cubicBezTo>
                  <a:cubicBezTo>
                    <a:pt x="3039" y="994"/>
                    <a:pt x="2748" y="200"/>
                    <a:pt x="1968" y="29"/>
                  </a:cubicBezTo>
                  <a:cubicBezTo>
                    <a:pt x="1883" y="10"/>
                    <a:pt x="1799" y="1"/>
                    <a:pt x="17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13"/>
            <p:cNvSpPr/>
            <p:nvPr/>
          </p:nvSpPr>
          <p:spPr>
            <a:xfrm>
              <a:off x="3377325" y="2178225"/>
              <a:ext cx="108700" cy="111975"/>
            </a:xfrm>
            <a:custGeom>
              <a:avLst/>
              <a:gdLst/>
              <a:ahLst/>
              <a:cxnLst/>
              <a:rect l="l" t="t" r="r" b="b"/>
              <a:pathLst>
                <a:path w="4348" h="4479" extrusionOk="0">
                  <a:moveTo>
                    <a:pt x="897" y="1"/>
                  </a:moveTo>
                  <a:lnTo>
                    <a:pt x="1" y="3841"/>
                  </a:lnTo>
                  <a:lnTo>
                    <a:pt x="482" y="3918"/>
                  </a:lnTo>
                  <a:lnTo>
                    <a:pt x="853" y="2271"/>
                  </a:lnTo>
                  <a:cubicBezTo>
                    <a:pt x="981" y="1695"/>
                    <a:pt x="1112" y="1047"/>
                    <a:pt x="1203" y="566"/>
                  </a:cubicBezTo>
                  <a:lnTo>
                    <a:pt x="1214" y="566"/>
                  </a:lnTo>
                  <a:cubicBezTo>
                    <a:pt x="1250" y="1047"/>
                    <a:pt x="1324" y="1571"/>
                    <a:pt x="1422" y="2151"/>
                  </a:cubicBezTo>
                  <a:lnTo>
                    <a:pt x="1753" y="4100"/>
                  </a:lnTo>
                  <a:lnTo>
                    <a:pt x="2132" y="4162"/>
                  </a:lnTo>
                  <a:lnTo>
                    <a:pt x="3119" y="2388"/>
                  </a:lnTo>
                  <a:cubicBezTo>
                    <a:pt x="3404" y="1881"/>
                    <a:pt x="3641" y="1426"/>
                    <a:pt x="3848" y="989"/>
                  </a:cubicBezTo>
                  <a:lnTo>
                    <a:pt x="3863" y="992"/>
                  </a:lnTo>
                  <a:cubicBezTo>
                    <a:pt x="3779" y="1477"/>
                    <a:pt x="3710" y="2132"/>
                    <a:pt x="3651" y="2679"/>
                  </a:cubicBezTo>
                  <a:lnTo>
                    <a:pt x="3476" y="4399"/>
                  </a:lnTo>
                  <a:lnTo>
                    <a:pt x="3965" y="4478"/>
                  </a:lnTo>
                  <a:lnTo>
                    <a:pt x="4347" y="555"/>
                  </a:lnTo>
                  <a:lnTo>
                    <a:pt x="3710" y="453"/>
                  </a:lnTo>
                  <a:lnTo>
                    <a:pt x="2715" y="2220"/>
                  </a:lnTo>
                  <a:cubicBezTo>
                    <a:pt x="2464" y="2682"/>
                    <a:pt x="2256" y="3087"/>
                    <a:pt x="2096" y="3462"/>
                  </a:cubicBezTo>
                  <a:lnTo>
                    <a:pt x="2077" y="3459"/>
                  </a:lnTo>
                  <a:cubicBezTo>
                    <a:pt x="2045" y="3039"/>
                    <a:pt x="1983" y="2595"/>
                    <a:pt x="1895" y="2089"/>
                  </a:cubicBezTo>
                  <a:lnTo>
                    <a:pt x="1534" y="107"/>
                  </a:lnTo>
                  <a:lnTo>
                    <a:pt x="8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13"/>
            <p:cNvSpPr/>
            <p:nvPr/>
          </p:nvSpPr>
          <p:spPr>
            <a:xfrm>
              <a:off x="3531975" y="2200100"/>
              <a:ext cx="103050" cy="106675"/>
            </a:xfrm>
            <a:custGeom>
              <a:avLst/>
              <a:gdLst/>
              <a:ahLst/>
              <a:cxnLst/>
              <a:rect l="l" t="t" r="r" b="b"/>
              <a:pathLst>
                <a:path w="4122" h="4267" extrusionOk="0">
                  <a:moveTo>
                    <a:pt x="646" y="0"/>
                  </a:moveTo>
                  <a:lnTo>
                    <a:pt x="1" y="3887"/>
                  </a:lnTo>
                  <a:lnTo>
                    <a:pt x="485" y="3931"/>
                  </a:lnTo>
                  <a:lnTo>
                    <a:pt x="747" y="2266"/>
                  </a:lnTo>
                  <a:cubicBezTo>
                    <a:pt x="839" y="1683"/>
                    <a:pt x="930" y="1028"/>
                    <a:pt x="984" y="543"/>
                  </a:cubicBezTo>
                  <a:lnTo>
                    <a:pt x="999" y="543"/>
                  </a:lnTo>
                  <a:cubicBezTo>
                    <a:pt x="1065" y="1017"/>
                    <a:pt x="1174" y="1538"/>
                    <a:pt x="1305" y="2106"/>
                  </a:cubicBezTo>
                  <a:lnTo>
                    <a:pt x="1764" y="4030"/>
                  </a:lnTo>
                  <a:lnTo>
                    <a:pt x="2146" y="4066"/>
                  </a:lnTo>
                  <a:lnTo>
                    <a:pt x="3017" y="2234"/>
                  </a:lnTo>
                  <a:cubicBezTo>
                    <a:pt x="3265" y="1713"/>
                    <a:pt x="3473" y="1239"/>
                    <a:pt x="3651" y="795"/>
                  </a:cubicBezTo>
                  <a:lnTo>
                    <a:pt x="3669" y="795"/>
                  </a:lnTo>
                  <a:cubicBezTo>
                    <a:pt x="3615" y="1283"/>
                    <a:pt x="3589" y="1942"/>
                    <a:pt x="3567" y="2489"/>
                  </a:cubicBezTo>
                  <a:lnTo>
                    <a:pt x="3502" y="4219"/>
                  </a:lnTo>
                  <a:lnTo>
                    <a:pt x="3997" y="4267"/>
                  </a:lnTo>
                  <a:lnTo>
                    <a:pt x="4121" y="328"/>
                  </a:lnTo>
                  <a:lnTo>
                    <a:pt x="3476" y="267"/>
                  </a:lnTo>
                  <a:lnTo>
                    <a:pt x="2602" y="2095"/>
                  </a:lnTo>
                  <a:cubicBezTo>
                    <a:pt x="2380" y="2572"/>
                    <a:pt x="2201" y="2988"/>
                    <a:pt x="2067" y="3374"/>
                  </a:cubicBezTo>
                  <a:lnTo>
                    <a:pt x="2048" y="3371"/>
                  </a:lnTo>
                  <a:cubicBezTo>
                    <a:pt x="1986" y="2955"/>
                    <a:pt x="1895" y="2514"/>
                    <a:pt x="1779" y="2016"/>
                  </a:cubicBezTo>
                  <a:lnTo>
                    <a:pt x="1290" y="62"/>
                  </a:lnTo>
                  <a:lnTo>
                    <a:pt x="6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13"/>
            <p:cNvSpPr/>
            <p:nvPr/>
          </p:nvSpPr>
          <p:spPr>
            <a:xfrm>
              <a:off x="3756325" y="2213875"/>
              <a:ext cx="54575" cy="98375"/>
            </a:xfrm>
            <a:custGeom>
              <a:avLst/>
              <a:gdLst/>
              <a:ahLst/>
              <a:cxnLst/>
              <a:rect l="l" t="t" r="r" b="b"/>
              <a:pathLst>
                <a:path w="2183" h="3935" extrusionOk="0">
                  <a:moveTo>
                    <a:pt x="66" y="0"/>
                  </a:moveTo>
                  <a:lnTo>
                    <a:pt x="0" y="3927"/>
                  </a:lnTo>
                  <a:lnTo>
                    <a:pt x="510" y="3935"/>
                  </a:lnTo>
                  <a:lnTo>
                    <a:pt x="535" y="2156"/>
                  </a:lnTo>
                  <a:lnTo>
                    <a:pt x="2021" y="2181"/>
                  </a:lnTo>
                  <a:lnTo>
                    <a:pt x="2029" y="1763"/>
                  </a:lnTo>
                  <a:lnTo>
                    <a:pt x="543" y="1737"/>
                  </a:lnTo>
                  <a:lnTo>
                    <a:pt x="565" y="433"/>
                  </a:lnTo>
                  <a:lnTo>
                    <a:pt x="2174" y="459"/>
                  </a:lnTo>
                  <a:lnTo>
                    <a:pt x="2182" y="32"/>
                  </a:lnTo>
                  <a:lnTo>
                    <a:pt x="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113"/>
            <p:cNvSpPr/>
            <p:nvPr/>
          </p:nvSpPr>
          <p:spPr>
            <a:xfrm>
              <a:off x="3856775" y="2267050"/>
              <a:ext cx="36350" cy="10500"/>
            </a:xfrm>
            <a:custGeom>
              <a:avLst/>
              <a:gdLst/>
              <a:ahLst/>
              <a:cxnLst/>
              <a:rect l="l" t="t" r="r" b="b"/>
              <a:pathLst>
                <a:path w="1454" h="420" extrusionOk="0">
                  <a:moveTo>
                    <a:pt x="1443" y="0"/>
                  </a:moveTo>
                  <a:lnTo>
                    <a:pt x="0" y="41"/>
                  </a:lnTo>
                  <a:lnTo>
                    <a:pt x="11" y="419"/>
                  </a:lnTo>
                  <a:lnTo>
                    <a:pt x="1454" y="379"/>
                  </a:lnTo>
                  <a:lnTo>
                    <a:pt x="14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113"/>
            <p:cNvSpPr/>
            <p:nvPr/>
          </p:nvSpPr>
          <p:spPr>
            <a:xfrm>
              <a:off x="3935175" y="2210775"/>
              <a:ext cx="68425" cy="98050"/>
            </a:xfrm>
            <a:custGeom>
              <a:avLst/>
              <a:gdLst/>
              <a:ahLst/>
              <a:cxnLst/>
              <a:rect l="l" t="t" r="r" b="b"/>
              <a:pathLst>
                <a:path w="2737" h="3922" extrusionOk="0">
                  <a:moveTo>
                    <a:pt x="1310" y="399"/>
                  </a:moveTo>
                  <a:cubicBezTo>
                    <a:pt x="1813" y="399"/>
                    <a:pt x="2079" y="985"/>
                    <a:pt x="2139" y="1890"/>
                  </a:cubicBezTo>
                  <a:cubicBezTo>
                    <a:pt x="2205" y="2856"/>
                    <a:pt x="1997" y="3486"/>
                    <a:pt x="1472" y="3519"/>
                  </a:cubicBezTo>
                  <a:cubicBezTo>
                    <a:pt x="1459" y="3520"/>
                    <a:pt x="1446" y="3520"/>
                    <a:pt x="1433" y="3520"/>
                  </a:cubicBezTo>
                  <a:cubicBezTo>
                    <a:pt x="987" y="3520"/>
                    <a:pt x="666" y="2985"/>
                    <a:pt x="598" y="2029"/>
                  </a:cubicBezTo>
                  <a:cubicBezTo>
                    <a:pt x="529" y="1002"/>
                    <a:pt x="816" y="430"/>
                    <a:pt x="1265" y="400"/>
                  </a:cubicBezTo>
                  <a:cubicBezTo>
                    <a:pt x="1280" y="399"/>
                    <a:pt x="1295" y="399"/>
                    <a:pt x="1310" y="399"/>
                  </a:cubicBezTo>
                  <a:close/>
                  <a:moveTo>
                    <a:pt x="1356" y="0"/>
                  </a:moveTo>
                  <a:cubicBezTo>
                    <a:pt x="1328" y="0"/>
                    <a:pt x="1298" y="1"/>
                    <a:pt x="1269" y="3"/>
                  </a:cubicBezTo>
                  <a:cubicBezTo>
                    <a:pt x="500" y="54"/>
                    <a:pt x="1" y="790"/>
                    <a:pt x="85" y="2058"/>
                  </a:cubicBezTo>
                  <a:cubicBezTo>
                    <a:pt x="179" y="3269"/>
                    <a:pt x="693" y="3922"/>
                    <a:pt x="1395" y="3922"/>
                  </a:cubicBezTo>
                  <a:cubicBezTo>
                    <a:pt x="1419" y="3922"/>
                    <a:pt x="1444" y="3921"/>
                    <a:pt x="1469" y="3920"/>
                  </a:cubicBezTo>
                  <a:cubicBezTo>
                    <a:pt x="2307" y="3862"/>
                    <a:pt x="2737" y="3119"/>
                    <a:pt x="2649" y="1832"/>
                  </a:cubicBezTo>
                  <a:cubicBezTo>
                    <a:pt x="2572" y="672"/>
                    <a:pt x="2104" y="0"/>
                    <a:pt x="13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13"/>
            <p:cNvSpPr/>
            <p:nvPr/>
          </p:nvSpPr>
          <p:spPr>
            <a:xfrm>
              <a:off x="4053225" y="2282475"/>
              <a:ext cx="18325" cy="18450"/>
            </a:xfrm>
            <a:custGeom>
              <a:avLst/>
              <a:gdLst/>
              <a:ahLst/>
              <a:cxnLst/>
              <a:rect l="l" t="t" r="r" b="b"/>
              <a:pathLst>
                <a:path w="733" h="738" extrusionOk="0">
                  <a:moveTo>
                    <a:pt x="374" y="0"/>
                  </a:moveTo>
                  <a:cubicBezTo>
                    <a:pt x="360" y="0"/>
                    <a:pt x="346" y="1"/>
                    <a:pt x="332" y="2"/>
                  </a:cubicBezTo>
                  <a:cubicBezTo>
                    <a:pt x="128" y="24"/>
                    <a:pt x="0" y="189"/>
                    <a:pt x="22" y="404"/>
                  </a:cubicBezTo>
                  <a:cubicBezTo>
                    <a:pt x="42" y="600"/>
                    <a:pt x="180" y="737"/>
                    <a:pt x="360" y="737"/>
                  </a:cubicBezTo>
                  <a:cubicBezTo>
                    <a:pt x="374" y="737"/>
                    <a:pt x="387" y="736"/>
                    <a:pt x="401" y="735"/>
                  </a:cubicBezTo>
                  <a:cubicBezTo>
                    <a:pt x="616" y="710"/>
                    <a:pt x="733" y="542"/>
                    <a:pt x="711" y="330"/>
                  </a:cubicBezTo>
                  <a:cubicBezTo>
                    <a:pt x="691" y="130"/>
                    <a:pt x="557"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13"/>
            <p:cNvSpPr/>
            <p:nvPr/>
          </p:nvSpPr>
          <p:spPr>
            <a:xfrm>
              <a:off x="4108575" y="2192300"/>
              <a:ext cx="69550" cy="100725"/>
            </a:xfrm>
            <a:custGeom>
              <a:avLst/>
              <a:gdLst/>
              <a:ahLst/>
              <a:cxnLst/>
              <a:rect l="l" t="t" r="r" b="b"/>
              <a:pathLst>
                <a:path w="2782" h="4029" extrusionOk="0">
                  <a:moveTo>
                    <a:pt x="1322" y="399"/>
                  </a:moveTo>
                  <a:cubicBezTo>
                    <a:pt x="1784" y="399"/>
                    <a:pt x="2055" y="834"/>
                    <a:pt x="2139" y="1427"/>
                  </a:cubicBezTo>
                  <a:cubicBezTo>
                    <a:pt x="2151" y="1507"/>
                    <a:pt x="2143" y="1569"/>
                    <a:pt x="2121" y="1620"/>
                  </a:cubicBezTo>
                  <a:cubicBezTo>
                    <a:pt x="2020" y="1864"/>
                    <a:pt x="1779" y="2069"/>
                    <a:pt x="1437" y="2119"/>
                  </a:cubicBezTo>
                  <a:cubicBezTo>
                    <a:pt x="1397" y="2125"/>
                    <a:pt x="1358" y="2128"/>
                    <a:pt x="1320" y="2128"/>
                  </a:cubicBezTo>
                  <a:cubicBezTo>
                    <a:pt x="941" y="2128"/>
                    <a:pt x="662" y="1851"/>
                    <a:pt x="599" y="1423"/>
                  </a:cubicBezTo>
                  <a:cubicBezTo>
                    <a:pt x="522" y="895"/>
                    <a:pt x="774" y="470"/>
                    <a:pt x="1207" y="407"/>
                  </a:cubicBezTo>
                  <a:cubicBezTo>
                    <a:pt x="1247" y="402"/>
                    <a:pt x="1285" y="399"/>
                    <a:pt x="1322" y="399"/>
                  </a:cubicBezTo>
                  <a:close/>
                  <a:moveTo>
                    <a:pt x="1381" y="0"/>
                  </a:moveTo>
                  <a:cubicBezTo>
                    <a:pt x="1320" y="0"/>
                    <a:pt x="1257" y="5"/>
                    <a:pt x="1193" y="14"/>
                  </a:cubicBezTo>
                  <a:cubicBezTo>
                    <a:pt x="424" y="123"/>
                    <a:pt x="1" y="823"/>
                    <a:pt x="103" y="1533"/>
                  </a:cubicBezTo>
                  <a:cubicBezTo>
                    <a:pt x="186" y="2117"/>
                    <a:pt x="612" y="2537"/>
                    <a:pt x="1199" y="2537"/>
                  </a:cubicBezTo>
                  <a:cubicBezTo>
                    <a:pt x="1257" y="2537"/>
                    <a:pt x="1317" y="2533"/>
                    <a:pt x="1378" y="2524"/>
                  </a:cubicBezTo>
                  <a:cubicBezTo>
                    <a:pt x="1754" y="2469"/>
                    <a:pt x="2030" y="2276"/>
                    <a:pt x="2202" y="1992"/>
                  </a:cubicBezTo>
                  <a:lnTo>
                    <a:pt x="2220" y="1988"/>
                  </a:lnTo>
                  <a:lnTo>
                    <a:pt x="2220" y="1988"/>
                  </a:lnTo>
                  <a:cubicBezTo>
                    <a:pt x="2213" y="2444"/>
                    <a:pt x="2082" y="2797"/>
                    <a:pt x="1867" y="3059"/>
                  </a:cubicBezTo>
                  <a:cubicBezTo>
                    <a:pt x="1680" y="3293"/>
                    <a:pt x="1422" y="3453"/>
                    <a:pt x="1134" y="3537"/>
                  </a:cubicBezTo>
                  <a:cubicBezTo>
                    <a:pt x="963" y="3577"/>
                    <a:pt x="839" y="3606"/>
                    <a:pt x="727" y="3613"/>
                  </a:cubicBezTo>
                  <a:lnTo>
                    <a:pt x="784" y="4028"/>
                  </a:lnTo>
                  <a:cubicBezTo>
                    <a:pt x="908" y="4018"/>
                    <a:pt x="1068" y="3989"/>
                    <a:pt x="1251" y="3930"/>
                  </a:cubicBezTo>
                  <a:cubicBezTo>
                    <a:pt x="1648" y="3828"/>
                    <a:pt x="2020" y="3595"/>
                    <a:pt x="2267" y="3271"/>
                  </a:cubicBezTo>
                  <a:cubicBezTo>
                    <a:pt x="2588" y="2859"/>
                    <a:pt x="2781" y="2244"/>
                    <a:pt x="2661" y="1416"/>
                  </a:cubicBezTo>
                  <a:cubicBezTo>
                    <a:pt x="2537" y="539"/>
                    <a:pt x="2053" y="0"/>
                    <a:pt x="13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113"/>
            <p:cNvSpPr/>
            <p:nvPr/>
          </p:nvSpPr>
          <p:spPr>
            <a:xfrm>
              <a:off x="4225175" y="2171600"/>
              <a:ext cx="62050" cy="101975"/>
            </a:xfrm>
            <a:custGeom>
              <a:avLst/>
              <a:gdLst/>
              <a:ahLst/>
              <a:cxnLst/>
              <a:rect l="l" t="t" r="r" b="b"/>
              <a:pathLst>
                <a:path w="2482" h="4079" extrusionOk="0">
                  <a:moveTo>
                    <a:pt x="1782" y="0"/>
                  </a:moveTo>
                  <a:lnTo>
                    <a:pt x="1" y="343"/>
                  </a:lnTo>
                  <a:lnTo>
                    <a:pt x="106" y="2179"/>
                  </a:lnTo>
                  <a:cubicBezTo>
                    <a:pt x="238" y="2135"/>
                    <a:pt x="401" y="2077"/>
                    <a:pt x="613" y="2036"/>
                  </a:cubicBezTo>
                  <a:cubicBezTo>
                    <a:pt x="743" y="2011"/>
                    <a:pt x="863" y="2000"/>
                    <a:pt x="972" y="2000"/>
                  </a:cubicBezTo>
                  <a:cubicBezTo>
                    <a:pt x="1483" y="2000"/>
                    <a:pt x="1759" y="2260"/>
                    <a:pt x="1840" y="2656"/>
                  </a:cubicBezTo>
                  <a:cubicBezTo>
                    <a:pt x="1938" y="3156"/>
                    <a:pt x="1593" y="3541"/>
                    <a:pt x="1115" y="3632"/>
                  </a:cubicBezTo>
                  <a:cubicBezTo>
                    <a:pt x="1006" y="3653"/>
                    <a:pt x="898" y="3662"/>
                    <a:pt x="797" y="3662"/>
                  </a:cubicBezTo>
                  <a:cubicBezTo>
                    <a:pt x="583" y="3662"/>
                    <a:pt x="397" y="3623"/>
                    <a:pt x="281" y="3581"/>
                  </a:cubicBezTo>
                  <a:lnTo>
                    <a:pt x="226" y="3990"/>
                  </a:lnTo>
                  <a:cubicBezTo>
                    <a:pt x="354" y="4040"/>
                    <a:pt x="550" y="4078"/>
                    <a:pt x="780" y="4078"/>
                  </a:cubicBezTo>
                  <a:cubicBezTo>
                    <a:pt x="911" y="4078"/>
                    <a:pt x="1053" y="4066"/>
                    <a:pt x="1199" y="4037"/>
                  </a:cubicBezTo>
                  <a:cubicBezTo>
                    <a:pt x="2008" y="3884"/>
                    <a:pt x="2481" y="3228"/>
                    <a:pt x="2339" y="2500"/>
                  </a:cubicBezTo>
                  <a:cubicBezTo>
                    <a:pt x="2249" y="2029"/>
                    <a:pt x="1949" y="1757"/>
                    <a:pt x="1625" y="1647"/>
                  </a:cubicBezTo>
                  <a:cubicBezTo>
                    <a:pt x="1471" y="1591"/>
                    <a:pt x="1305" y="1565"/>
                    <a:pt x="1135" y="1565"/>
                  </a:cubicBezTo>
                  <a:cubicBezTo>
                    <a:pt x="1019" y="1565"/>
                    <a:pt x="901" y="1577"/>
                    <a:pt x="784" y="1599"/>
                  </a:cubicBezTo>
                  <a:cubicBezTo>
                    <a:pt x="645" y="1629"/>
                    <a:pt x="569" y="1654"/>
                    <a:pt x="485" y="1683"/>
                  </a:cubicBezTo>
                  <a:lnTo>
                    <a:pt x="445" y="700"/>
                  </a:lnTo>
                  <a:lnTo>
                    <a:pt x="1862" y="427"/>
                  </a:lnTo>
                  <a:lnTo>
                    <a:pt x="17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113"/>
            <p:cNvSpPr/>
            <p:nvPr/>
          </p:nvSpPr>
          <p:spPr>
            <a:xfrm>
              <a:off x="4337200" y="2145450"/>
              <a:ext cx="24875" cy="114600"/>
            </a:xfrm>
            <a:custGeom>
              <a:avLst/>
              <a:gdLst/>
              <a:ahLst/>
              <a:cxnLst/>
              <a:rect l="l" t="t" r="r" b="b"/>
              <a:pathLst>
                <a:path w="995" h="4584" extrusionOk="0">
                  <a:moveTo>
                    <a:pt x="995" y="0"/>
                  </a:moveTo>
                  <a:lnTo>
                    <a:pt x="609" y="92"/>
                  </a:lnTo>
                  <a:lnTo>
                    <a:pt x="1" y="4584"/>
                  </a:lnTo>
                  <a:lnTo>
                    <a:pt x="379" y="4493"/>
                  </a:lnTo>
                  <a:lnTo>
                    <a:pt x="9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113"/>
            <p:cNvSpPr/>
            <p:nvPr/>
          </p:nvSpPr>
          <p:spPr>
            <a:xfrm>
              <a:off x="4422075" y="2123775"/>
              <a:ext cx="20625" cy="115425"/>
            </a:xfrm>
            <a:custGeom>
              <a:avLst/>
              <a:gdLst/>
              <a:ahLst/>
              <a:cxnLst/>
              <a:rect l="l" t="t" r="r" b="b"/>
              <a:pathLst>
                <a:path w="825" h="4617" extrusionOk="0">
                  <a:moveTo>
                    <a:pt x="824" y="1"/>
                  </a:moveTo>
                  <a:lnTo>
                    <a:pt x="441" y="110"/>
                  </a:lnTo>
                  <a:lnTo>
                    <a:pt x="1" y="4616"/>
                  </a:lnTo>
                  <a:lnTo>
                    <a:pt x="1" y="4616"/>
                  </a:lnTo>
                  <a:lnTo>
                    <a:pt x="376" y="4514"/>
                  </a:lnTo>
                  <a:lnTo>
                    <a:pt x="8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13"/>
            <p:cNvSpPr/>
            <p:nvPr/>
          </p:nvSpPr>
          <p:spPr>
            <a:xfrm>
              <a:off x="4492850" y="2100100"/>
              <a:ext cx="70325" cy="104650"/>
            </a:xfrm>
            <a:custGeom>
              <a:avLst/>
              <a:gdLst/>
              <a:ahLst/>
              <a:cxnLst/>
              <a:rect l="l" t="t" r="r" b="b"/>
              <a:pathLst>
                <a:path w="2813" h="4186" extrusionOk="0">
                  <a:moveTo>
                    <a:pt x="1728" y="0"/>
                  </a:moveTo>
                  <a:lnTo>
                    <a:pt x="1" y="558"/>
                  </a:lnTo>
                  <a:lnTo>
                    <a:pt x="324" y="2365"/>
                  </a:lnTo>
                  <a:cubicBezTo>
                    <a:pt x="455" y="2303"/>
                    <a:pt x="608" y="2230"/>
                    <a:pt x="813" y="2164"/>
                  </a:cubicBezTo>
                  <a:cubicBezTo>
                    <a:pt x="1006" y="2102"/>
                    <a:pt x="1178" y="2073"/>
                    <a:pt x="1328" y="2073"/>
                  </a:cubicBezTo>
                  <a:cubicBezTo>
                    <a:pt x="1740" y="2073"/>
                    <a:pt x="1995" y="2289"/>
                    <a:pt x="2110" y="2631"/>
                  </a:cubicBezTo>
                  <a:cubicBezTo>
                    <a:pt x="2266" y="3112"/>
                    <a:pt x="1968" y="3538"/>
                    <a:pt x="1509" y="3687"/>
                  </a:cubicBezTo>
                  <a:cubicBezTo>
                    <a:pt x="1324" y="3747"/>
                    <a:pt x="1138" y="3768"/>
                    <a:pt x="978" y="3768"/>
                  </a:cubicBezTo>
                  <a:cubicBezTo>
                    <a:pt x="855" y="3768"/>
                    <a:pt x="748" y="3755"/>
                    <a:pt x="670" y="3738"/>
                  </a:cubicBezTo>
                  <a:lnTo>
                    <a:pt x="667" y="4150"/>
                  </a:lnTo>
                  <a:cubicBezTo>
                    <a:pt x="752" y="4172"/>
                    <a:pt x="863" y="4186"/>
                    <a:pt x="992" y="4186"/>
                  </a:cubicBezTo>
                  <a:cubicBezTo>
                    <a:pt x="1181" y="4186"/>
                    <a:pt x="1407" y="4156"/>
                    <a:pt x="1640" y="4081"/>
                  </a:cubicBezTo>
                  <a:cubicBezTo>
                    <a:pt x="2423" y="3830"/>
                    <a:pt x="2813" y="3119"/>
                    <a:pt x="2587" y="2416"/>
                  </a:cubicBezTo>
                  <a:cubicBezTo>
                    <a:pt x="2441" y="1960"/>
                    <a:pt x="2106" y="1723"/>
                    <a:pt x="1771" y="1654"/>
                  </a:cubicBezTo>
                  <a:cubicBezTo>
                    <a:pt x="1675" y="1632"/>
                    <a:pt x="1574" y="1621"/>
                    <a:pt x="1472" y="1621"/>
                  </a:cubicBezTo>
                  <a:cubicBezTo>
                    <a:pt x="1293" y="1621"/>
                    <a:pt x="1108" y="1654"/>
                    <a:pt x="929" y="1709"/>
                  </a:cubicBezTo>
                  <a:cubicBezTo>
                    <a:pt x="798" y="1753"/>
                    <a:pt x="722" y="1789"/>
                    <a:pt x="645" y="1826"/>
                  </a:cubicBezTo>
                  <a:lnTo>
                    <a:pt x="485" y="857"/>
                  </a:lnTo>
                  <a:lnTo>
                    <a:pt x="1862" y="412"/>
                  </a:lnTo>
                  <a:lnTo>
                    <a:pt x="17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113"/>
            <p:cNvSpPr/>
            <p:nvPr/>
          </p:nvSpPr>
          <p:spPr>
            <a:xfrm>
              <a:off x="4589025" y="2068800"/>
              <a:ext cx="82275" cy="95925"/>
            </a:xfrm>
            <a:custGeom>
              <a:avLst/>
              <a:gdLst/>
              <a:ahLst/>
              <a:cxnLst/>
              <a:rect l="l" t="t" r="r" b="b"/>
              <a:pathLst>
                <a:path w="3291" h="3837" extrusionOk="0">
                  <a:moveTo>
                    <a:pt x="1312" y="418"/>
                  </a:moveTo>
                  <a:cubicBezTo>
                    <a:pt x="1723" y="418"/>
                    <a:pt x="2084" y="886"/>
                    <a:pt x="2365" y="1635"/>
                  </a:cubicBezTo>
                  <a:cubicBezTo>
                    <a:pt x="2707" y="2538"/>
                    <a:pt x="2689" y="3202"/>
                    <a:pt x="2197" y="3387"/>
                  </a:cubicBezTo>
                  <a:cubicBezTo>
                    <a:pt x="2135" y="3411"/>
                    <a:pt x="2072" y="3422"/>
                    <a:pt x="2009" y="3422"/>
                  </a:cubicBezTo>
                  <a:cubicBezTo>
                    <a:pt x="1626" y="3422"/>
                    <a:pt x="1230" y="3001"/>
                    <a:pt x="933" y="2210"/>
                  </a:cubicBezTo>
                  <a:cubicBezTo>
                    <a:pt x="569" y="1245"/>
                    <a:pt x="682" y="615"/>
                    <a:pt x="1101" y="458"/>
                  </a:cubicBezTo>
                  <a:cubicBezTo>
                    <a:pt x="1172" y="431"/>
                    <a:pt x="1243" y="418"/>
                    <a:pt x="1312" y="418"/>
                  </a:cubicBezTo>
                  <a:close/>
                  <a:moveTo>
                    <a:pt x="1388" y="0"/>
                  </a:moveTo>
                  <a:cubicBezTo>
                    <a:pt x="1258" y="0"/>
                    <a:pt x="1124" y="25"/>
                    <a:pt x="988" y="76"/>
                  </a:cubicBezTo>
                  <a:cubicBezTo>
                    <a:pt x="270" y="345"/>
                    <a:pt x="1" y="1194"/>
                    <a:pt x="449" y="2385"/>
                  </a:cubicBezTo>
                  <a:cubicBezTo>
                    <a:pt x="820" y="3345"/>
                    <a:pt x="1367" y="3836"/>
                    <a:pt x="1934" y="3836"/>
                  </a:cubicBezTo>
                  <a:cubicBezTo>
                    <a:pt x="2058" y="3836"/>
                    <a:pt x="2182" y="3813"/>
                    <a:pt x="2306" y="3766"/>
                  </a:cubicBezTo>
                  <a:cubicBezTo>
                    <a:pt x="3093" y="3471"/>
                    <a:pt x="3290" y="2637"/>
                    <a:pt x="2838" y="1431"/>
                  </a:cubicBezTo>
                  <a:cubicBezTo>
                    <a:pt x="2490" y="507"/>
                    <a:pt x="1975" y="0"/>
                    <a:pt x="1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113"/>
            <p:cNvSpPr/>
            <p:nvPr/>
          </p:nvSpPr>
          <p:spPr>
            <a:xfrm>
              <a:off x="4692125" y="2002650"/>
              <a:ext cx="125250" cy="127975"/>
            </a:xfrm>
            <a:custGeom>
              <a:avLst/>
              <a:gdLst/>
              <a:ahLst/>
              <a:cxnLst/>
              <a:rect l="l" t="t" r="r" b="b"/>
              <a:pathLst>
                <a:path w="5010" h="5119" extrusionOk="0">
                  <a:moveTo>
                    <a:pt x="3195" y="0"/>
                  </a:moveTo>
                  <a:lnTo>
                    <a:pt x="2601" y="263"/>
                  </a:lnTo>
                  <a:lnTo>
                    <a:pt x="2733" y="2285"/>
                  </a:lnTo>
                  <a:cubicBezTo>
                    <a:pt x="2773" y="2810"/>
                    <a:pt x="2816" y="3261"/>
                    <a:pt x="2889" y="3662"/>
                  </a:cubicBezTo>
                  <a:lnTo>
                    <a:pt x="2872" y="3669"/>
                  </a:lnTo>
                  <a:cubicBezTo>
                    <a:pt x="2616" y="3338"/>
                    <a:pt x="2317" y="2995"/>
                    <a:pt x="1975" y="2620"/>
                  </a:cubicBezTo>
                  <a:lnTo>
                    <a:pt x="590" y="1152"/>
                  </a:lnTo>
                  <a:lnTo>
                    <a:pt x="0" y="1414"/>
                  </a:lnTo>
                  <a:lnTo>
                    <a:pt x="1337" y="5119"/>
                  </a:lnTo>
                  <a:lnTo>
                    <a:pt x="1782" y="4925"/>
                  </a:lnTo>
                  <a:lnTo>
                    <a:pt x="1195" y="3341"/>
                  </a:lnTo>
                  <a:cubicBezTo>
                    <a:pt x="987" y="2788"/>
                    <a:pt x="751" y="2171"/>
                    <a:pt x="562" y="1720"/>
                  </a:cubicBezTo>
                  <a:lnTo>
                    <a:pt x="572" y="1712"/>
                  </a:lnTo>
                  <a:cubicBezTo>
                    <a:pt x="864" y="2095"/>
                    <a:pt x="1214" y="2496"/>
                    <a:pt x="1607" y="2929"/>
                  </a:cubicBezTo>
                  <a:lnTo>
                    <a:pt x="2944" y="4383"/>
                  </a:lnTo>
                  <a:lnTo>
                    <a:pt x="3297" y="4226"/>
                  </a:lnTo>
                  <a:lnTo>
                    <a:pt x="3163" y="2204"/>
                  </a:lnTo>
                  <a:cubicBezTo>
                    <a:pt x="3123" y="1625"/>
                    <a:pt x="3075" y="1112"/>
                    <a:pt x="3010" y="638"/>
                  </a:cubicBezTo>
                  <a:lnTo>
                    <a:pt x="3028" y="631"/>
                  </a:lnTo>
                  <a:cubicBezTo>
                    <a:pt x="3221" y="1078"/>
                    <a:pt x="3519" y="1668"/>
                    <a:pt x="3768" y="2157"/>
                  </a:cubicBezTo>
                  <a:lnTo>
                    <a:pt x="4555" y="3698"/>
                  </a:lnTo>
                  <a:lnTo>
                    <a:pt x="5009" y="3498"/>
                  </a:lnTo>
                  <a:lnTo>
                    <a:pt x="31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113"/>
            <p:cNvSpPr/>
            <p:nvPr/>
          </p:nvSpPr>
          <p:spPr>
            <a:xfrm>
              <a:off x="4828475" y="1934975"/>
              <a:ext cx="128350" cy="130825"/>
            </a:xfrm>
            <a:custGeom>
              <a:avLst/>
              <a:gdLst/>
              <a:ahLst/>
              <a:cxnLst/>
              <a:rect l="l" t="t" r="r" b="b"/>
              <a:pathLst>
                <a:path w="5134" h="5233" extrusionOk="0">
                  <a:moveTo>
                    <a:pt x="3093" y="0"/>
                  </a:moveTo>
                  <a:lnTo>
                    <a:pt x="2521" y="299"/>
                  </a:lnTo>
                  <a:lnTo>
                    <a:pt x="2783" y="2310"/>
                  </a:lnTo>
                  <a:cubicBezTo>
                    <a:pt x="2856" y="2831"/>
                    <a:pt x="2933" y="3279"/>
                    <a:pt x="3031" y="3676"/>
                  </a:cubicBezTo>
                  <a:lnTo>
                    <a:pt x="3013" y="3684"/>
                  </a:lnTo>
                  <a:cubicBezTo>
                    <a:pt x="2736" y="3366"/>
                    <a:pt x="2419" y="3046"/>
                    <a:pt x="2047" y="2692"/>
                  </a:cubicBezTo>
                  <a:lnTo>
                    <a:pt x="572" y="1320"/>
                  </a:lnTo>
                  <a:lnTo>
                    <a:pt x="0" y="1621"/>
                  </a:lnTo>
                  <a:lnTo>
                    <a:pt x="1581" y="5232"/>
                  </a:lnTo>
                  <a:lnTo>
                    <a:pt x="2008" y="5006"/>
                  </a:lnTo>
                  <a:lnTo>
                    <a:pt x="1319" y="3465"/>
                  </a:lnTo>
                  <a:cubicBezTo>
                    <a:pt x="1078" y="2926"/>
                    <a:pt x="798" y="2329"/>
                    <a:pt x="579" y="1888"/>
                  </a:cubicBezTo>
                  <a:lnTo>
                    <a:pt x="591" y="1884"/>
                  </a:lnTo>
                  <a:cubicBezTo>
                    <a:pt x="907" y="2245"/>
                    <a:pt x="1282" y="2623"/>
                    <a:pt x="1702" y="3028"/>
                  </a:cubicBezTo>
                  <a:lnTo>
                    <a:pt x="3133" y="4390"/>
                  </a:lnTo>
                  <a:lnTo>
                    <a:pt x="3476" y="4212"/>
                  </a:lnTo>
                  <a:lnTo>
                    <a:pt x="3206" y="2201"/>
                  </a:lnTo>
                  <a:cubicBezTo>
                    <a:pt x="3130" y="1629"/>
                    <a:pt x="3049" y="1119"/>
                    <a:pt x="2955" y="649"/>
                  </a:cubicBezTo>
                  <a:lnTo>
                    <a:pt x="2970" y="638"/>
                  </a:lnTo>
                  <a:cubicBezTo>
                    <a:pt x="3192" y="1075"/>
                    <a:pt x="3527" y="1643"/>
                    <a:pt x="3807" y="2117"/>
                  </a:cubicBezTo>
                  <a:lnTo>
                    <a:pt x="4696" y="3600"/>
                  </a:lnTo>
                  <a:lnTo>
                    <a:pt x="5134" y="3370"/>
                  </a:lnTo>
                  <a:lnTo>
                    <a:pt x="30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113"/>
            <p:cNvSpPr/>
            <p:nvPr/>
          </p:nvSpPr>
          <p:spPr>
            <a:xfrm>
              <a:off x="5012350" y="1844175"/>
              <a:ext cx="70975" cy="111400"/>
            </a:xfrm>
            <a:custGeom>
              <a:avLst/>
              <a:gdLst/>
              <a:ahLst/>
              <a:cxnLst/>
              <a:rect l="l" t="t" r="r" b="b"/>
              <a:pathLst>
                <a:path w="2839" h="4456" extrusionOk="0">
                  <a:moveTo>
                    <a:pt x="1789" y="0"/>
                  </a:moveTo>
                  <a:lnTo>
                    <a:pt x="0" y="1137"/>
                  </a:lnTo>
                  <a:lnTo>
                    <a:pt x="2107" y="4456"/>
                  </a:lnTo>
                  <a:lnTo>
                    <a:pt x="2536" y="4182"/>
                  </a:lnTo>
                  <a:lnTo>
                    <a:pt x="1582" y="2682"/>
                  </a:lnTo>
                  <a:lnTo>
                    <a:pt x="2838" y="1884"/>
                  </a:lnTo>
                  <a:lnTo>
                    <a:pt x="2613" y="1530"/>
                  </a:lnTo>
                  <a:lnTo>
                    <a:pt x="1359" y="2324"/>
                  </a:lnTo>
                  <a:lnTo>
                    <a:pt x="656" y="1224"/>
                  </a:lnTo>
                  <a:lnTo>
                    <a:pt x="2019" y="361"/>
                  </a:lnTo>
                  <a:lnTo>
                    <a:pt x="17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13"/>
            <p:cNvSpPr/>
            <p:nvPr/>
          </p:nvSpPr>
          <p:spPr>
            <a:xfrm>
              <a:off x="5125125" y="1843075"/>
              <a:ext cx="35075" cy="28350"/>
            </a:xfrm>
            <a:custGeom>
              <a:avLst/>
              <a:gdLst/>
              <a:ahLst/>
              <a:cxnLst/>
              <a:rect l="l" t="t" r="r" b="b"/>
              <a:pathLst>
                <a:path w="1403" h="1134" extrusionOk="0">
                  <a:moveTo>
                    <a:pt x="1187" y="1"/>
                  </a:moveTo>
                  <a:lnTo>
                    <a:pt x="0" y="824"/>
                  </a:lnTo>
                  <a:lnTo>
                    <a:pt x="219" y="1134"/>
                  </a:lnTo>
                  <a:lnTo>
                    <a:pt x="1402" y="314"/>
                  </a:lnTo>
                  <a:lnTo>
                    <a:pt x="11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113"/>
            <p:cNvSpPr/>
            <p:nvPr/>
          </p:nvSpPr>
          <p:spPr>
            <a:xfrm>
              <a:off x="5170825" y="1749600"/>
              <a:ext cx="90275" cy="90225"/>
            </a:xfrm>
            <a:custGeom>
              <a:avLst/>
              <a:gdLst/>
              <a:ahLst/>
              <a:cxnLst/>
              <a:rect l="l" t="t" r="r" b="b"/>
              <a:pathLst>
                <a:path w="3611" h="3609" extrusionOk="0">
                  <a:moveTo>
                    <a:pt x="1191" y="443"/>
                  </a:moveTo>
                  <a:cubicBezTo>
                    <a:pt x="1553" y="443"/>
                    <a:pt x="1972" y="777"/>
                    <a:pt x="2391" y="1332"/>
                  </a:cubicBezTo>
                  <a:cubicBezTo>
                    <a:pt x="2973" y="2107"/>
                    <a:pt x="3141" y="2745"/>
                    <a:pt x="2722" y="3062"/>
                  </a:cubicBezTo>
                  <a:cubicBezTo>
                    <a:pt x="2626" y="3135"/>
                    <a:pt x="2515" y="3171"/>
                    <a:pt x="2394" y="3171"/>
                  </a:cubicBezTo>
                  <a:cubicBezTo>
                    <a:pt x="2049" y="3171"/>
                    <a:pt x="1617" y="2875"/>
                    <a:pt x="1177" y="2290"/>
                  </a:cubicBezTo>
                  <a:cubicBezTo>
                    <a:pt x="558" y="1466"/>
                    <a:pt x="489" y="832"/>
                    <a:pt x="846" y="563"/>
                  </a:cubicBezTo>
                  <a:cubicBezTo>
                    <a:pt x="953" y="482"/>
                    <a:pt x="1069" y="443"/>
                    <a:pt x="1191" y="443"/>
                  </a:cubicBezTo>
                  <a:close/>
                  <a:moveTo>
                    <a:pt x="1275" y="1"/>
                  </a:moveTo>
                  <a:cubicBezTo>
                    <a:pt x="1050" y="1"/>
                    <a:pt x="832" y="75"/>
                    <a:pt x="631" y="227"/>
                  </a:cubicBezTo>
                  <a:cubicBezTo>
                    <a:pt x="15" y="691"/>
                    <a:pt x="0" y="1579"/>
                    <a:pt x="765" y="2596"/>
                  </a:cubicBezTo>
                  <a:cubicBezTo>
                    <a:pt x="1286" y="3276"/>
                    <a:pt x="1834" y="3609"/>
                    <a:pt x="2318" y="3609"/>
                  </a:cubicBezTo>
                  <a:cubicBezTo>
                    <a:pt x="2541" y="3609"/>
                    <a:pt x="2751" y="3537"/>
                    <a:pt x="2937" y="3397"/>
                  </a:cubicBezTo>
                  <a:cubicBezTo>
                    <a:pt x="3610" y="2891"/>
                    <a:pt x="3563" y="2035"/>
                    <a:pt x="2788" y="1007"/>
                  </a:cubicBezTo>
                  <a:cubicBezTo>
                    <a:pt x="2289" y="348"/>
                    <a:pt x="1762" y="1"/>
                    <a:pt x="1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13"/>
            <p:cNvSpPr/>
            <p:nvPr/>
          </p:nvSpPr>
          <p:spPr>
            <a:xfrm>
              <a:off x="5300625" y="1761575"/>
              <a:ext cx="20150" cy="18350"/>
            </a:xfrm>
            <a:custGeom>
              <a:avLst/>
              <a:gdLst/>
              <a:ahLst/>
              <a:cxnLst/>
              <a:rect l="l" t="t" r="r" b="b"/>
              <a:pathLst>
                <a:path w="806" h="734" extrusionOk="0">
                  <a:moveTo>
                    <a:pt x="390" y="1"/>
                  </a:moveTo>
                  <a:cubicBezTo>
                    <a:pt x="315" y="1"/>
                    <a:pt x="241" y="27"/>
                    <a:pt x="175" y="81"/>
                  </a:cubicBezTo>
                  <a:cubicBezTo>
                    <a:pt x="14" y="207"/>
                    <a:pt x="0" y="419"/>
                    <a:pt x="135" y="587"/>
                  </a:cubicBezTo>
                  <a:cubicBezTo>
                    <a:pt x="213" y="682"/>
                    <a:pt x="317" y="733"/>
                    <a:pt x="420" y="733"/>
                  </a:cubicBezTo>
                  <a:cubicBezTo>
                    <a:pt x="495" y="733"/>
                    <a:pt x="569" y="707"/>
                    <a:pt x="634" y="652"/>
                  </a:cubicBezTo>
                  <a:cubicBezTo>
                    <a:pt x="801" y="518"/>
                    <a:pt x="805" y="310"/>
                    <a:pt x="674" y="146"/>
                  </a:cubicBezTo>
                  <a:cubicBezTo>
                    <a:pt x="596" y="51"/>
                    <a:pt x="493" y="1"/>
                    <a:pt x="3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13"/>
            <p:cNvSpPr/>
            <p:nvPr/>
          </p:nvSpPr>
          <p:spPr>
            <a:xfrm>
              <a:off x="5305525" y="1638850"/>
              <a:ext cx="82725" cy="97150"/>
            </a:xfrm>
            <a:custGeom>
              <a:avLst/>
              <a:gdLst/>
              <a:ahLst/>
              <a:cxnLst/>
              <a:rect l="l" t="t" r="r" b="b"/>
              <a:pathLst>
                <a:path w="3309" h="3886" extrusionOk="0">
                  <a:moveTo>
                    <a:pt x="1254" y="446"/>
                  </a:moveTo>
                  <a:cubicBezTo>
                    <a:pt x="1553" y="446"/>
                    <a:pt x="1870" y="648"/>
                    <a:pt x="2150" y="968"/>
                  </a:cubicBezTo>
                  <a:cubicBezTo>
                    <a:pt x="2205" y="1029"/>
                    <a:pt x="2230" y="1084"/>
                    <a:pt x="2237" y="1138"/>
                  </a:cubicBezTo>
                  <a:cubicBezTo>
                    <a:pt x="2288" y="1397"/>
                    <a:pt x="2197" y="1703"/>
                    <a:pt x="1938" y="1929"/>
                  </a:cubicBezTo>
                  <a:cubicBezTo>
                    <a:pt x="1796" y="2055"/>
                    <a:pt x="1635" y="2115"/>
                    <a:pt x="1472" y="2115"/>
                  </a:cubicBezTo>
                  <a:cubicBezTo>
                    <a:pt x="1256" y="2115"/>
                    <a:pt x="1039" y="2009"/>
                    <a:pt x="860" y="1805"/>
                  </a:cubicBezTo>
                  <a:cubicBezTo>
                    <a:pt x="507" y="1405"/>
                    <a:pt x="485" y="909"/>
                    <a:pt x="813" y="621"/>
                  </a:cubicBezTo>
                  <a:cubicBezTo>
                    <a:pt x="950" y="501"/>
                    <a:pt x="1100" y="446"/>
                    <a:pt x="1254" y="446"/>
                  </a:cubicBezTo>
                  <a:close/>
                  <a:moveTo>
                    <a:pt x="1342" y="1"/>
                  </a:moveTo>
                  <a:cubicBezTo>
                    <a:pt x="1072" y="1"/>
                    <a:pt x="813" y="98"/>
                    <a:pt x="583" y="300"/>
                  </a:cubicBezTo>
                  <a:cubicBezTo>
                    <a:pt x="1" y="815"/>
                    <a:pt x="30" y="1630"/>
                    <a:pt x="504" y="2170"/>
                  </a:cubicBezTo>
                  <a:cubicBezTo>
                    <a:pt x="742" y="2441"/>
                    <a:pt x="1057" y="2591"/>
                    <a:pt x="1378" y="2591"/>
                  </a:cubicBezTo>
                  <a:cubicBezTo>
                    <a:pt x="1629" y="2591"/>
                    <a:pt x="1884" y="2499"/>
                    <a:pt x="2110" y="2301"/>
                  </a:cubicBezTo>
                  <a:cubicBezTo>
                    <a:pt x="2394" y="2049"/>
                    <a:pt x="2522" y="1736"/>
                    <a:pt x="2511" y="1405"/>
                  </a:cubicBezTo>
                  <a:lnTo>
                    <a:pt x="2525" y="1393"/>
                  </a:lnTo>
                  <a:cubicBezTo>
                    <a:pt x="2769" y="1776"/>
                    <a:pt x="2853" y="2144"/>
                    <a:pt x="2813" y="2483"/>
                  </a:cubicBezTo>
                  <a:cubicBezTo>
                    <a:pt x="2787" y="2777"/>
                    <a:pt x="2656" y="3055"/>
                    <a:pt x="2459" y="3280"/>
                  </a:cubicBezTo>
                  <a:cubicBezTo>
                    <a:pt x="2340" y="3411"/>
                    <a:pt x="2252" y="3503"/>
                    <a:pt x="2161" y="3569"/>
                  </a:cubicBezTo>
                  <a:lnTo>
                    <a:pt x="2438" y="3885"/>
                  </a:lnTo>
                  <a:cubicBezTo>
                    <a:pt x="2533" y="3809"/>
                    <a:pt x="2653" y="3696"/>
                    <a:pt x="2773" y="3550"/>
                  </a:cubicBezTo>
                  <a:cubicBezTo>
                    <a:pt x="3050" y="3244"/>
                    <a:pt x="3236" y="2847"/>
                    <a:pt x="3265" y="2439"/>
                  </a:cubicBezTo>
                  <a:cubicBezTo>
                    <a:pt x="3308" y="1922"/>
                    <a:pt x="3134" y="1299"/>
                    <a:pt x="2584" y="672"/>
                  </a:cubicBezTo>
                  <a:cubicBezTo>
                    <a:pt x="2195" y="233"/>
                    <a:pt x="1757" y="1"/>
                    <a:pt x="13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113"/>
            <p:cNvSpPr/>
            <p:nvPr/>
          </p:nvSpPr>
          <p:spPr>
            <a:xfrm>
              <a:off x="5385950" y="1557025"/>
              <a:ext cx="91375" cy="104750"/>
            </a:xfrm>
            <a:custGeom>
              <a:avLst/>
              <a:gdLst/>
              <a:ahLst/>
              <a:cxnLst/>
              <a:rect l="l" t="t" r="r" b="b"/>
              <a:pathLst>
                <a:path w="3655" h="4190" extrusionOk="0">
                  <a:moveTo>
                    <a:pt x="1305" y="0"/>
                  </a:moveTo>
                  <a:lnTo>
                    <a:pt x="1" y="1260"/>
                  </a:lnTo>
                  <a:lnTo>
                    <a:pt x="1090" y="2739"/>
                  </a:lnTo>
                  <a:cubicBezTo>
                    <a:pt x="1177" y="2627"/>
                    <a:pt x="1283" y="2495"/>
                    <a:pt x="1440" y="2342"/>
                  </a:cubicBezTo>
                  <a:cubicBezTo>
                    <a:pt x="1732" y="2060"/>
                    <a:pt x="2006" y="1936"/>
                    <a:pt x="2250" y="1936"/>
                  </a:cubicBezTo>
                  <a:cubicBezTo>
                    <a:pt x="2460" y="1936"/>
                    <a:pt x="2647" y="2028"/>
                    <a:pt x="2805" y="2189"/>
                  </a:cubicBezTo>
                  <a:cubicBezTo>
                    <a:pt x="3159" y="2553"/>
                    <a:pt x="3079" y="3067"/>
                    <a:pt x="2733" y="3406"/>
                  </a:cubicBezTo>
                  <a:cubicBezTo>
                    <a:pt x="2485" y="3643"/>
                    <a:pt x="2183" y="3774"/>
                    <a:pt x="2005" y="3817"/>
                  </a:cubicBezTo>
                  <a:lnTo>
                    <a:pt x="2183" y="4189"/>
                  </a:lnTo>
                  <a:cubicBezTo>
                    <a:pt x="2394" y="4145"/>
                    <a:pt x="2726" y="3985"/>
                    <a:pt x="3024" y="3698"/>
                  </a:cubicBezTo>
                  <a:cubicBezTo>
                    <a:pt x="3614" y="3126"/>
                    <a:pt x="3654" y="2321"/>
                    <a:pt x="3141" y="1785"/>
                  </a:cubicBezTo>
                  <a:cubicBezTo>
                    <a:pt x="2892" y="1531"/>
                    <a:pt x="2608" y="1430"/>
                    <a:pt x="2342" y="1430"/>
                  </a:cubicBezTo>
                  <a:cubicBezTo>
                    <a:pt x="2250" y="1430"/>
                    <a:pt x="2159" y="1442"/>
                    <a:pt x="2074" y="1465"/>
                  </a:cubicBezTo>
                  <a:cubicBezTo>
                    <a:pt x="1808" y="1526"/>
                    <a:pt x="1552" y="1683"/>
                    <a:pt x="1344" y="1883"/>
                  </a:cubicBezTo>
                  <a:cubicBezTo>
                    <a:pt x="1243" y="1981"/>
                    <a:pt x="1191" y="2047"/>
                    <a:pt x="1137" y="2116"/>
                  </a:cubicBezTo>
                  <a:lnTo>
                    <a:pt x="565" y="1315"/>
                  </a:lnTo>
                  <a:lnTo>
                    <a:pt x="1603" y="310"/>
                  </a:lnTo>
                  <a:lnTo>
                    <a:pt x="13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113"/>
            <p:cNvSpPr/>
            <p:nvPr/>
          </p:nvSpPr>
          <p:spPr>
            <a:xfrm>
              <a:off x="5474925" y="1484600"/>
              <a:ext cx="55225" cy="109600"/>
            </a:xfrm>
            <a:custGeom>
              <a:avLst/>
              <a:gdLst/>
              <a:ahLst/>
              <a:cxnLst/>
              <a:rect l="l" t="t" r="r" b="b"/>
              <a:pathLst>
                <a:path w="2209" h="4384" extrusionOk="0">
                  <a:moveTo>
                    <a:pt x="274" y="0"/>
                  </a:moveTo>
                  <a:lnTo>
                    <a:pt x="1" y="288"/>
                  </a:lnTo>
                  <a:lnTo>
                    <a:pt x="1939" y="4383"/>
                  </a:lnTo>
                  <a:lnTo>
                    <a:pt x="2209" y="4103"/>
                  </a:lnTo>
                  <a:lnTo>
                    <a:pt x="2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13"/>
            <p:cNvSpPr/>
            <p:nvPr/>
          </p:nvSpPr>
          <p:spPr>
            <a:xfrm>
              <a:off x="5531025" y="1422375"/>
              <a:ext cx="58700" cy="108050"/>
            </a:xfrm>
            <a:custGeom>
              <a:avLst/>
              <a:gdLst/>
              <a:ahLst/>
              <a:cxnLst/>
              <a:rect l="l" t="t" r="r" b="b"/>
              <a:pathLst>
                <a:path w="2348" h="4322" extrusionOk="0">
                  <a:moveTo>
                    <a:pt x="263" y="1"/>
                  </a:moveTo>
                  <a:lnTo>
                    <a:pt x="1" y="300"/>
                  </a:lnTo>
                  <a:lnTo>
                    <a:pt x="2088" y="4322"/>
                  </a:lnTo>
                  <a:lnTo>
                    <a:pt x="2347" y="4031"/>
                  </a:lnTo>
                  <a:lnTo>
                    <a:pt x="2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13"/>
            <p:cNvSpPr/>
            <p:nvPr/>
          </p:nvSpPr>
          <p:spPr>
            <a:xfrm>
              <a:off x="5574300" y="1351725"/>
              <a:ext cx="95300" cy="101375"/>
            </a:xfrm>
            <a:custGeom>
              <a:avLst/>
              <a:gdLst/>
              <a:ahLst/>
              <a:cxnLst/>
              <a:rect l="l" t="t" r="r" b="b"/>
              <a:pathLst>
                <a:path w="3812" h="4055" extrusionOk="0">
                  <a:moveTo>
                    <a:pt x="1144" y="0"/>
                  </a:moveTo>
                  <a:lnTo>
                    <a:pt x="1" y="1406"/>
                  </a:lnTo>
                  <a:lnTo>
                    <a:pt x="1257" y="2747"/>
                  </a:lnTo>
                  <a:cubicBezTo>
                    <a:pt x="1334" y="2627"/>
                    <a:pt x="1422" y="2481"/>
                    <a:pt x="1556" y="2314"/>
                  </a:cubicBezTo>
                  <a:cubicBezTo>
                    <a:pt x="1845" y="1959"/>
                    <a:pt x="2132" y="1806"/>
                    <a:pt x="2398" y="1806"/>
                  </a:cubicBezTo>
                  <a:cubicBezTo>
                    <a:pt x="2576" y="1806"/>
                    <a:pt x="2744" y="1874"/>
                    <a:pt x="2897" y="1996"/>
                  </a:cubicBezTo>
                  <a:cubicBezTo>
                    <a:pt x="3290" y="2317"/>
                    <a:pt x="3275" y="2835"/>
                    <a:pt x="2969" y="3213"/>
                  </a:cubicBezTo>
                  <a:cubicBezTo>
                    <a:pt x="2751" y="3479"/>
                    <a:pt x="2466" y="3644"/>
                    <a:pt x="2296" y="3709"/>
                  </a:cubicBezTo>
                  <a:lnTo>
                    <a:pt x="2518" y="4055"/>
                  </a:lnTo>
                  <a:cubicBezTo>
                    <a:pt x="2722" y="3989"/>
                    <a:pt x="3031" y="3789"/>
                    <a:pt x="3293" y="3469"/>
                  </a:cubicBezTo>
                  <a:cubicBezTo>
                    <a:pt x="3811" y="2830"/>
                    <a:pt x="3753" y="2022"/>
                    <a:pt x="3181" y="1556"/>
                  </a:cubicBezTo>
                  <a:cubicBezTo>
                    <a:pt x="2948" y="1366"/>
                    <a:pt x="2700" y="1290"/>
                    <a:pt x="2469" y="1290"/>
                  </a:cubicBezTo>
                  <a:cubicBezTo>
                    <a:pt x="2331" y="1290"/>
                    <a:pt x="2200" y="1317"/>
                    <a:pt x="2081" y="1362"/>
                  </a:cubicBezTo>
                  <a:cubicBezTo>
                    <a:pt x="1825" y="1458"/>
                    <a:pt x="1592" y="1643"/>
                    <a:pt x="1407" y="1869"/>
                  </a:cubicBezTo>
                  <a:cubicBezTo>
                    <a:pt x="1319" y="1974"/>
                    <a:pt x="1275" y="2048"/>
                    <a:pt x="1232" y="2124"/>
                  </a:cubicBezTo>
                  <a:lnTo>
                    <a:pt x="569" y="1396"/>
                  </a:lnTo>
                  <a:lnTo>
                    <a:pt x="1479" y="273"/>
                  </a:lnTo>
                  <a:lnTo>
                    <a:pt x="1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13"/>
            <p:cNvSpPr/>
            <p:nvPr/>
          </p:nvSpPr>
          <p:spPr>
            <a:xfrm>
              <a:off x="5640700" y="1273375"/>
              <a:ext cx="101825" cy="81400"/>
            </a:xfrm>
            <a:custGeom>
              <a:avLst/>
              <a:gdLst/>
              <a:ahLst/>
              <a:cxnLst/>
              <a:rect l="l" t="t" r="r" b="b"/>
              <a:pathLst>
                <a:path w="4073" h="3256" extrusionOk="0">
                  <a:moveTo>
                    <a:pt x="1254" y="466"/>
                  </a:moveTo>
                  <a:cubicBezTo>
                    <a:pt x="1581" y="466"/>
                    <a:pt x="2000" y="663"/>
                    <a:pt x="2463" y="1007"/>
                  </a:cubicBezTo>
                  <a:cubicBezTo>
                    <a:pt x="3242" y="1582"/>
                    <a:pt x="3585" y="2147"/>
                    <a:pt x="3272" y="2569"/>
                  </a:cubicBezTo>
                  <a:cubicBezTo>
                    <a:pt x="3161" y="2719"/>
                    <a:pt x="2994" y="2795"/>
                    <a:pt x="2783" y="2795"/>
                  </a:cubicBezTo>
                  <a:cubicBezTo>
                    <a:pt x="2465" y="2795"/>
                    <a:pt x="2047" y="2623"/>
                    <a:pt x="1570" y="2270"/>
                  </a:cubicBezTo>
                  <a:cubicBezTo>
                    <a:pt x="740" y="1655"/>
                    <a:pt x="492" y="1068"/>
                    <a:pt x="762" y="708"/>
                  </a:cubicBezTo>
                  <a:cubicBezTo>
                    <a:pt x="882" y="543"/>
                    <a:pt x="1050" y="466"/>
                    <a:pt x="1254" y="466"/>
                  </a:cubicBezTo>
                  <a:close/>
                  <a:moveTo>
                    <a:pt x="1335" y="1"/>
                  </a:moveTo>
                  <a:cubicBezTo>
                    <a:pt x="980" y="1"/>
                    <a:pt x="679" y="148"/>
                    <a:pt x="459" y="446"/>
                  </a:cubicBezTo>
                  <a:cubicBezTo>
                    <a:pt x="0" y="1065"/>
                    <a:pt x="237" y="1925"/>
                    <a:pt x="1261" y="2679"/>
                  </a:cubicBezTo>
                  <a:cubicBezTo>
                    <a:pt x="1799" y="3069"/>
                    <a:pt x="2293" y="3255"/>
                    <a:pt x="2704" y="3255"/>
                  </a:cubicBezTo>
                  <a:cubicBezTo>
                    <a:pt x="3068" y="3255"/>
                    <a:pt x="3367" y="3109"/>
                    <a:pt x="3574" y="2828"/>
                  </a:cubicBezTo>
                  <a:cubicBezTo>
                    <a:pt x="4073" y="2151"/>
                    <a:pt x="3785" y="1345"/>
                    <a:pt x="2747" y="580"/>
                  </a:cubicBezTo>
                  <a:cubicBezTo>
                    <a:pt x="2228" y="196"/>
                    <a:pt x="1745" y="1"/>
                    <a:pt x="1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13"/>
            <p:cNvSpPr/>
            <p:nvPr/>
          </p:nvSpPr>
          <p:spPr>
            <a:xfrm>
              <a:off x="5700075" y="1141325"/>
              <a:ext cx="133450" cy="132725"/>
            </a:xfrm>
            <a:custGeom>
              <a:avLst/>
              <a:gdLst/>
              <a:ahLst/>
              <a:cxnLst/>
              <a:rect l="l" t="t" r="r" b="b"/>
              <a:pathLst>
                <a:path w="5338" h="5309" extrusionOk="0">
                  <a:moveTo>
                    <a:pt x="1913" y="1"/>
                  </a:moveTo>
                  <a:lnTo>
                    <a:pt x="1560" y="544"/>
                  </a:lnTo>
                  <a:lnTo>
                    <a:pt x="2769" y="2168"/>
                  </a:lnTo>
                  <a:cubicBezTo>
                    <a:pt x="3086" y="2587"/>
                    <a:pt x="3370" y="2940"/>
                    <a:pt x="3648" y="3243"/>
                  </a:cubicBezTo>
                  <a:lnTo>
                    <a:pt x="3640" y="3258"/>
                  </a:lnTo>
                  <a:cubicBezTo>
                    <a:pt x="3243" y="3115"/>
                    <a:pt x="2809" y="2992"/>
                    <a:pt x="2314" y="2864"/>
                  </a:cubicBezTo>
                  <a:lnTo>
                    <a:pt x="354" y="2383"/>
                  </a:lnTo>
                  <a:lnTo>
                    <a:pt x="1" y="2926"/>
                  </a:lnTo>
                  <a:lnTo>
                    <a:pt x="3140" y="5309"/>
                  </a:lnTo>
                  <a:lnTo>
                    <a:pt x="3407" y="4900"/>
                  </a:lnTo>
                  <a:lnTo>
                    <a:pt x="2052" y="3892"/>
                  </a:lnTo>
                  <a:cubicBezTo>
                    <a:pt x="1578" y="3538"/>
                    <a:pt x="1042" y="3152"/>
                    <a:pt x="638" y="2875"/>
                  </a:cubicBezTo>
                  <a:lnTo>
                    <a:pt x="645" y="2868"/>
                  </a:lnTo>
                  <a:cubicBezTo>
                    <a:pt x="1097" y="3028"/>
                    <a:pt x="1607" y="3174"/>
                    <a:pt x="2175" y="3323"/>
                  </a:cubicBezTo>
                  <a:lnTo>
                    <a:pt x="4088" y="3815"/>
                  </a:lnTo>
                  <a:lnTo>
                    <a:pt x="4299" y="3495"/>
                  </a:lnTo>
                  <a:lnTo>
                    <a:pt x="3083" y="1869"/>
                  </a:lnTo>
                  <a:cubicBezTo>
                    <a:pt x="2740" y="1407"/>
                    <a:pt x="2419" y="999"/>
                    <a:pt x="2106" y="635"/>
                  </a:cubicBezTo>
                  <a:lnTo>
                    <a:pt x="2117" y="620"/>
                  </a:lnTo>
                  <a:cubicBezTo>
                    <a:pt x="2521" y="893"/>
                    <a:pt x="3093" y="1225"/>
                    <a:pt x="3567" y="1502"/>
                  </a:cubicBezTo>
                  <a:lnTo>
                    <a:pt x="5068" y="2365"/>
                  </a:lnTo>
                  <a:lnTo>
                    <a:pt x="5338" y="1950"/>
                  </a:lnTo>
                  <a:lnTo>
                    <a:pt x="19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13"/>
            <p:cNvSpPr/>
            <p:nvPr/>
          </p:nvSpPr>
          <p:spPr>
            <a:xfrm>
              <a:off x="5780400" y="1011900"/>
              <a:ext cx="131525" cy="130375"/>
            </a:xfrm>
            <a:custGeom>
              <a:avLst/>
              <a:gdLst/>
              <a:ahLst/>
              <a:cxnLst/>
              <a:rect l="l" t="t" r="r" b="b"/>
              <a:pathLst>
                <a:path w="5261" h="5215" extrusionOk="0">
                  <a:moveTo>
                    <a:pt x="1720" y="1"/>
                  </a:moveTo>
                  <a:lnTo>
                    <a:pt x="1400" y="566"/>
                  </a:lnTo>
                  <a:lnTo>
                    <a:pt x="2711" y="2110"/>
                  </a:lnTo>
                  <a:cubicBezTo>
                    <a:pt x="3058" y="2507"/>
                    <a:pt x="3367" y="2839"/>
                    <a:pt x="3662" y="3123"/>
                  </a:cubicBezTo>
                  <a:lnTo>
                    <a:pt x="3655" y="3138"/>
                  </a:lnTo>
                  <a:cubicBezTo>
                    <a:pt x="3250" y="3021"/>
                    <a:pt x="2806" y="2926"/>
                    <a:pt x="2306" y="2832"/>
                  </a:cubicBezTo>
                  <a:lnTo>
                    <a:pt x="321" y="2478"/>
                  </a:lnTo>
                  <a:lnTo>
                    <a:pt x="1" y="3043"/>
                  </a:lnTo>
                  <a:lnTo>
                    <a:pt x="3290" y="5214"/>
                  </a:lnTo>
                  <a:lnTo>
                    <a:pt x="3527" y="4795"/>
                  </a:lnTo>
                  <a:lnTo>
                    <a:pt x="2110" y="3873"/>
                  </a:lnTo>
                  <a:cubicBezTo>
                    <a:pt x="1615" y="3553"/>
                    <a:pt x="1057" y="3203"/>
                    <a:pt x="635" y="2952"/>
                  </a:cubicBezTo>
                  <a:lnTo>
                    <a:pt x="642" y="2941"/>
                  </a:lnTo>
                  <a:cubicBezTo>
                    <a:pt x="1101" y="3076"/>
                    <a:pt x="1622" y="3189"/>
                    <a:pt x="2197" y="3298"/>
                  </a:cubicBezTo>
                  <a:lnTo>
                    <a:pt x="4139" y="3666"/>
                  </a:lnTo>
                  <a:lnTo>
                    <a:pt x="4329" y="3330"/>
                  </a:lnTo>
                  <a:lnTo>
                    <a:pt x="3009" y="1786"/>
                  </a:lnTo>
                  <a:cubicBezTo>
                    <a:pt x="2634" y="1349"/>
                    <a:pt x="2288" y="966"/>
                    <a:pt x="1953" y="620"/>
                  </a:cubicBezTo>
                  <a:lnTo>
                    <a:pt x="1960" y="606"/>
                  </a:lnTo>
                  <a:cubicBezTo>
                    <a:pt x="2383" y="853"/>
                    <a:pt x="2977" y="1144"/>
                    <a:pt x="3465" y="1389"/>
                  </a:cubicBezTo>
                  <a:lnTo>
                    <a:pt x="5020" y="2154"/>
                  </a:lnTo>
                  <a:lnTo>
                    <a:pt x="5261" y="1721"/>
                  </a:lnTo>
                  <a:lnTo>
                    <a:pt x="17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13"/>
            <p:cNvSpPr/>
            <p:nvPr/>
          </p:nvSpPr>
          <p:spPr>
            <a:xfrm>
              <a:off x="5878850" y="853350"/>
              <a:ext cx="94650" cy="89175"/>
            </a:xfrm>
            <a:custGeom>
              <a:avLst/>
              <a:gdLst/>
              <a:ahLst/>
              <a:cxnLst/>
              <a:rect l="l" t="t" r="r" b="b"/>
              <a:pathLst>
                <a:path w="3786" h="3567" extrusionOk="0">
                  <a:moveTo>
                    <a:pt x="882" y="0"/>
                  </a:moveTo>
                  <a:lnTo>
                    <a:pt x="1" y="1927"/>
                  </a:lnTo>
                  <a:lnTo>
                    <a:pt x="3574" y="3567"/>
                  </a:lnTo>
                  <a:lnTo>
                    <a:pt x="3786" y="3104"/>
                  </a:lnTo>
                  <a:lnTo>
                    <a:pt x="2168" y="2361"/>
                  </a:lnTo>
                  <a:lnTo>
                    <a:pt x="2787" y="1009"/>
                  </a:lnTo>
                  <a:lnTo>
                    <a:pt x="2405" y="834"/>
                  </a:lnTo>
                  <a:lnTo>
                    <a:pt x="1786" y="2186"/>
                  </a:lnTo>
                  <a:lnTo>
                    <a:pt x="598" y="1643"/>
                  </a:lnTo>
                  <a:lnTo>
                    <a:pt x="1272" y="179"/>
                  </a:lnTo>
                  <a:lnTo>
                    <a:pt x="8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113"/>
            <p:cNvSpPr/>
            <p:nvPr/>
          </p:nvSpPr>
          <p:spPr>
            <a:xfrm>
              <a:off x="5968575" y="799500"/>
              <a:ext cx="22500" cy="36925"/>
            </a:xfrm>
            <a:custGeom>
              <a:avLst/>
              <a:gdLst/>
              <a:ahLst/>
              <a:cxnLst/>
              <a:rect l="l" t="t" r="r" b="b"/>
              <a:pathLst>
                <a:path w="900" h="1477" extrusionOk="0">
                  <a:moveTo>
                    <a:pt x="547" y="1"/>
                  </a:moveTo>
                  <a:lnTo>
                    <a:pt x="0" y="1334"/>
                  </a:lnTo>
                  <a:lnTo>
                    <a:pt x="353" y="1477"/>
                  </a:lnTo>
                  <a:lnTo>
                    <a:pt x="900" y="143"/>
                  </a:lnTo>
                  <a:lnTo>
                    <a:pt x="5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113"/>
            <p:cNvSpPr/>
            <p:nvPr/>
          </p:nvSpPr>
          <p:spPr>
            <a:xfrm>
              <a:off x="5954525" y="689950"/>
              <a:ext cx="105325" cy="71475"/>
            </a:xfrm>
            <a:custGeom>
              <a:avLst/>
              <a:gdLst/>
              <a:ahLst/>
              <a:cxnLst/>
              <a:rect l="l" t="t" r="r" b="b"/>
              <a:pathLst>
                <a:path w="4213" h="2859" extrusionOk="0">
                  <a:moveTo>
                    <a:pt x="1345" y="491"/>
                  </a:moveTo>
                  <a:cubicBezTo>
                    <a:pt x="1622" y="491"/>
                    <a:pt x="1962" y="566"/>
                    <a:pt x="2344" y="703"/>
                  </a:cubicBezTo>
                  <a:cubicBezTo>
                    <a:pt x="3254" y="1035"/>
                    <a:pt x="3743" y="1480"/>
                    <a:pt x="3564" y="1975"/>
                  </a:cubicBezTo>
                  <a:cubicBezTo>
                    <a:pt x="3469" y="2234"/>
                    <a:pt x="3208" y="2373"/>
                    <a:pt x="2819" y="2373"/>
                  </a:cubicBezTo>
                  <a:cubicBezTo>
                    <a:pt x="2552" y="2373"/>
                    <a:pt x="2224" y="2308"/>
                    <a:pt x="1848" y="2172"/>
                  </a:cubicBezTo>
                  <a:cubicBezTo>
                    <a:pt x="875" y="1818"/>
                    <a:pt x="475" y="1323"/>
                    <a:pt x="628" y="900"/>
                  </a:cubicBezTo>
                  <a:cubicBezTo>
                    <a:pt x="731" y="618"/>
                    <a:pt x="985" y="491"/>
                    <a:pt x="1345" y="491"/>
                  </a:cubicBezTo>
                  <a:close/>
                  <a:moveTo>
                    <a:pt x="1431" y="0"/>
                  </a:moveTo>
                  <a:cubicBezTo>
                    <a:pt x="852" y="0"/>
                    <a:pt x="441" y="248"/>
                    <a:pt x="263" y="737"/>
                  </a:cubicBezTo>
                  <a:cubicBezTo>
                    <a:pt x="1" y="1462"/>
                    <a:pt x="471" y="2215"/>
                    <a:pt x="1666" y="2652"/>
                  </a:cubicBezTo>
                  <a:cubicBezTo>
                    <a:pt x="2065" y="2792"/>
                    <a:pt x="2423" y="2859"/>
                    <a:pt x="2731" y="2859"/>
                  </a:cubicBezTo>
                  <a:cubicBezTo>
                    <a:pt x="3340" y="2859"/>
                    <a:pt x="3759" y="2601"/>
                    <a:pt x="3928" y="2139"/>
                  </a:cubicBezTo>
                  <a:cubicBezTo>
                    <a:pt x="4213" y="1349"/>
                    <a:pt x="3710" y="656"/>
                    <a:pt x="2497" y="216"/>
                  </a:cubicBezTo>
                  <a:cubicBezTo>
                    <a:pt x="2100" y="72"/>
                    <a:pt x="1741" y="0"/>
                    <a:pt x="1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13"/>
            <p:cNvSpPr/>
            <p:nvPr/>
          </p:nvSpPr>
          <p:spPr>
            <a:xfrm>
              <a:off x="6063400" y="644875"/>
              <a:ext cx="20675" cy="17650"/>
            </a:xfrm>
            <a:custGeom>
              <a:avLst/>
              <a:gdLst/>
              <a:ahLst/>
              <a:cxnLst/>
              <a:rect l="l" t="t" r="r" b="b"/>
              <a:pathLst>
                <a:path w="827" h="706" extrusionOk="0">
                  <a:moveTo>
                    <a:pt x="384" y="0"/>
                  </a:moveTo>
                  <a:cubicBezTo>
                    <a:pt x="235" y="0"/>
                    <a:pt x="110" y="86"/>
                    <a:pt x="61" y="237"/>
                  </a:cubicBezTo>
                  <a:cubicBezTo>
                    <a:pt x="0" y="433"/>
                    <a:pt x="101" y="620"/>
                    <a:pt x="306" y="685"/>
                  </a:cubicBezTo>
                  <a:cubicBezTo>
                    <a:pt x="350" y="699"/>
                    <a:pt x="393" y="705"/>
                    <a:pt x="435" y="705"/>
                  </a:cubicBezTo>
                  <a:cubicBezTo>
                    <a:pt x="584" y="705"/>
                    <a:pt x="713" y="621"/>
                    <a:pt x="761" y="470"/>
                  </a:cubicBezTo>
                  <a:cubicBezTo>
                    <a:pt x="826" y="262"/>
                    <a:pt x="717" y="87"/>
                    <a:pt x="517" y="22"/>
                  </a:cubicBezTo>
                  <a:cubicBezTo>
                    <a:pt x="472" y="7"/>
                    <a:pt x="427" y="0"/>
                    <a:pt x="3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13"/>
            <p:cNvSpPr/>
            <p:nvPr/>
          </p:nvSpPr>
          <p:spPr>
            <a:xfrm>
              <a:off x="6008550" y="522550"/>
              <a:ext cx="97025" cy="71625"/>
            </a:xfrm>
            <a:custGeom>
              <a:avLst/>
              <a:gdLst/>
              <a:ahLst/>
              <a:cxnLst/>
              <a:rect l="l" t="t" r="r" b="b"/>
              <a:pathLst>
                <a:path w="3881" h="2865" extrusionOk="0">
                  <a:moveTo>
                    <a:pt x="1359" y="496"/>
                  </a:moveTo>
                  <a:cubicBezTo>
                    <a:pt x="1521" y="496"/>
                    <a:pt x="1699" y="524"/>
                    <a:pt x="1884" y="576"/>
                  </a:cubicBezTo>
                  <a:cubicBezTo>
                    <a:pt x="1964" y="598"/>
                    <a:pt x="2015" y="630"/>
                    <a:pt x="2052" y="671"/>
                  </a:cubicBezTo>
                  <a:cubicBezTo>
                    <a:pt x="2233" y="864"/>
                    <a:pt x="2325" y="1166"/>
                    <a:pt x="2233" y="1498"/>
                  </a:cubicBezTo>
                  <a:cubicBezTo>
                    <a:pt x="2139" y="1835"/>
                    <a:pt x="1870" y="2022"/>
                    <a:pt x="1537" y="2022"/>
                  </a:cubicBezTo>
                  <a:cubicBezTo>
                    <a:pt x="1449" y="2022"/>
                    <a:pt x="1356" y="2009"/>
                    <a:pt x="1261" y="1982"/>
                  </a:cubicBezTo>
                  <a:cubicBezTo>
                    <a:pt x="744" y="1837"/>
                    <a:pt x="456" y="1436"/>
                    <a:pt x="577" y="1017"/>
                  </a:cubicBezTo>
                  <a:cubicBezTo>
                    <a:pt x="676" y="653"/>
                    <a:pt x="974" y="496"/>
                    <a:pt x="1359" y="496"/>
                  </a:cubicBezTo>
                  <a:close/>
                  <a:moveTo>
                    <a:pt x="1450" y="1"/>
                  </a:moveTo>
                  <a:cubicBezTo>
                    <a:pt x="830" y="1"/>
                    <a:pt x="368" y="305"/>
                    <a:pt x="208" y="871"/>
                  </a:cubicBezTo>
                  <a:cubicBezTo>
                    <a:pt x="0" y="1618"/>
                    <a:pt x="467" y="2288"/>
                    <a:pt x="1159" y="2481"/>
                  </a:cubicBezTo>
                  <a:cubicBezTo>
                    <a:pt x="1280" y="2515"/>
                    <a:pt x="1400" y="2532"/>
                    <a:pt x="1517" y="2532"/>
                  </a:cubicBezTo>
                  <a:cubicBezTo>
                    <a:pt x="2004" y="2532"/>
                    <a:pt x="2430" y="2245"/>
                    <a:pt x="2576" y="1716"/>
                  </a:cubicBezTo>
                  <a:cubicBezTo>
                    <a:pt x="2678" y="1352"/>
                    <a:pt x="2616" y="1017"/>
                    <a:pt x="2423" y="747"/>
                  </a:cubicBezTo>
                  <a:lnTo>
                    <a:pt x="2430" y="729"/>
                  </a:lnTo>
                  <a:cubicBezTo>
                    <a:pt x="2842" y="919"/>
                    <a:pt x="3116" y="1181"/>
                    <a:pt x="3265" y="1483"/>
                  </a:cubicBezTo>
                  <a:cubicBezTo>
                    <a:pt x="3403" y="1745"/>
                    <a:pt x="3447" y="2051"/>
                    <a:pt x="3407" y="2347"/>
                  </a:cubicBezTo>
                  <a:cubicBezTo>
                    <a:pt x="3378" y="2522"/>
                    <a:pt x="3353" y="2649"/>
                    <a:pt x="3312" y="2751"/>
                  </a:cubicBezTo>
                  <a:lnTo>
                    <a:pt x="3716" y="2864"/>
                  </a:lnTo>
                  <a:cubicBezTo>
                    <a:pt x="3757" y="2747"/>
                    <a:pt x="3793" y="2591"/>
                    <a:pt x="3815" y="2401"/>
                  </a:cubicBezTo>
                  <a:cubicBezTo>
                    <a:pt x="3881" y="1997"/>
                    <a:pt x="3822" y="1560"/>
                    <a:pt x="3625" y="1203"/>
                  </a:cubicBezTo>
                  <a:cubicBezTo>
                    <a:pt x="3378" y="747"/>
                    <a:pt x="2889" y="317"/>
                    <a:pt x="2088" y="95"/>
                  </a:cubicBezTo>
                  <a:cubicBezTo>
                    <a:pt x="1862" y="32"/>
                    <a:pt x="1648" y="1"/>
                    <a:pt x="14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13"/>
            <p:cNvSpPr/>
            <p:nvPr/>
          </p:nvSpPr>
          <p:spPr>
            <a:xfrm>
              <a:off x="6037325" y="415625"/>
              <a:ext cx="101300" cy="75800"/>
            </a:xfrm>
            <a:custGeom>
              <a:avLst/>
              <a:gdLst/>
              <a:ahLst/>
              <a:cxnLst/>
              <a:rect l="l" t="t" r="r" b="b"/>
              <a:pathLst>
                <a:path w="4052" h="3032" extrusionOk="0">
                  <a:moveTo>
                    <a:pt x="405" y="1"/>
                  </a:moveTo>
                  <a:lnTo>
                    <a:pt x="1" y="1771"/>
                  </a:lnTo>
                  <a:lnTo>
                    <a:pt x="1721" y="2415"/>
                  </a:lnTo>
                  <a:cubicBezTo>
                    <a:pt x="1735" y="2274"/>
                    <a:pt x="1750" y="2102"/>
                    <a:pt x="1797" y="1895"/>
                  </a:cubicBezTo>
                  <a:cubicBezTo>
                    <a:pt x="1944" y="1262"/>
                    <a:pt x="2269" y="994"/>
                    <a:pt x="2660" y="994"/>
                  </a:cubicBezTo>
                  <a:cubicBezTo>
                    <a:pt x="2725" y="994"/>
                    <a:pt x="2792" y="1002"/>
                    <a:pt x="2861" y="1017"/>
                  </a:cubicBezTo>
                  <a:cubicBezTo>
                    <a:pt x="3356" y="1130"/>
                    <a:pt x="3571" y="1603"/>
                    <a:pt x="3461" y="2077"/>
                  </a:cubicBezTo>
                  <a:cubicBezTo>
                    <a:pt x="3385" y="2412"/>
                    <a:pt x="3203" y="2689"/>
                    <a:pt x="3076" y="2820"/>
                  </a:cubicBezTo>
                  <a:lnTo>
                    <a:pt x="3429" y="3032"/>
                  </a:lnTo>
                  <a:cubicBezTo>
                    <a:pt x="3582" y="2882"/>
                    <a:pt x="3775" y="2568"/>
                    <a:pt x="3866" y="2165"/>
                  </a:cubicBezTo>
                  <a:cubicBezTo>
                    <a:pt x="4052" y="1363"/>
                    <a:pt x="3640" y="663"/>
                    <a:pt x="2919" y="500"/>
                  </a:cubicBezTo>
                  <a:cubicBezTo>
                    <a:pt x="2820" y="477"/>
                    <a:pt x="2726" y="467"/>
                    <a:pt x="2636" y="467"/>
                  </a:cubicBezTo>
                  <a:cubicBezTo>
                    <a:pt x="2302" y="467"/>
                    <a:pt x="2032" y="611"/>
                    <a:pt x="1847" y="809"/>
                  </a:cubicBezTo>
                  <a:cubicBezTo>
                    <a:pt x="1662" y="1006"/>
                    <a:pt x="1534" y="1275"/>
                    <a:pt x="1469" y="1559"/>
                  </a:cubicBezTo>
                  <a:cubicBezTo>
                    <a:pt x="1437" y="1699"/>
                    <a:pt x="1429" y="1778"/>
                    <a:pt x="1422" y="1866"/>
                  </a:cubicBezTo>
                  <a:lnTo>
                    <a:pt x="504" y="1509"/>
                  </a:lnTo>
                  <a:lnTo>
                    <a:pt x="828" y="98"/>
                  </a:lnTo>
                  <a:lnTo>
                    <a:pt x="4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13"/>
            <p:cNvSpPr/>
            <p:nvPr/>
          </p:nvSpPr>
          <p:spPr>
            <a:xfrm>
              <a:off x="6059025" y="320725"/>
              <a:ext cx="98375" cy="69075"/>
            </a:xfrm>
            <a:custGeom>
              <a:avLst/>
              <a:gdLst/>
              <a:ahLst/>
              <a:cxnLst/>
              <a:rect l="l" t="t" r="r" b="b"/>
              <a:pathLst>
                <a:path w="3935" h="2763" extrusionOk="0">
                  <a:moveTo>
                    <a:pt x="73" y="0"/>
                  </a:moveTo>
                  <a:lnTo>
                    <a:pt x="0" y="390"/>
                  </a:lnTo>
                  <a:lnTo>
                    <a:pt x="3861" y="2762"/>
                  </a:lnTo>
                  <a:lnTo>
                    <a:pt x="3935" y="2376"/>
                  </a:lnTo>
                  <a:lnTo>
                    <a:pt x="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113"/>
            <p:cNvSpPr/>
            <p:nvPr/>
          </p:nvSpPr>
          <p:spPr>
            <a:xfrm>
              <a:off x="6072225" y="238025"/>
              <a:ext cx="100100" cy="65525"/>
            </a:xfrm>
            <a:custGeom>
              <a:avLst/>
              <a:gdLst/>
              <a:ahLst/>
              <a:cxnLst/>
              <a:rect l="l" t="t" r="r" b="b"/>
              <a:pathLst>
                <a:path w="4004" h="2621" extrusionOk="0">
                  <a:moveTo>
                    <a:pt x="55" y="1"/>
                  </a:moveTo>
                  <a:lnTo>
                    <a:pt x="0" y="394"/>
                  </a:lnTo>
                  <a:lnTo>
                    <a:pt x="3945" y="2620"/>
                  </a:lnTo>
                  <a:lnTo>
                    <a:pt x="4004" y="2234"/>
                  </a:lnTo>
                  <a:lnTo>
                    <a:pt x="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6" name="Google Shape;1906;p113"/>
          <p:cNvGrpSpPr/>
          <p:nvPr/>
        </p:nvGrpSpPr>
        <p:grpSpPr>
          <a:xfrm rot="10800000">
            <a:off x="997825" y="821288"/>
            <a:ext cx="3491115" cy="1564380"/>
            <a:chOff x="1446300" y="238025"/>
            <a:chExt cx="4726025" cy="2074225"/>
          </a:xfrm>
        </p:grpSpPr>
        <p:sp>
          <p:nvSpPr>
            <p:cNvPr id="1907" name="Google Shape;1907;p113"/>
            <p:cNvSpPr/>
            <p:nvPr/>
          </p:nvSpPr>
          <p:spPr>
            <a:xfrm>
              <a:off x="1446300" y="257075"/>
              <a:ext cx="101875" cy="56750"/>
            </a:xfrm>
            <a:custGeom>
              <a:avLst/>
              <a:gdLst/>
              <a:ahLst/>
              <a:cxnLst/>
              <a:rect l="l" t="t" r="r" b="b"/>
              <a:pathLst>
                <a:path w="4075" h="2270" extrusionOk="0">
                  <a:moveTo>
                    <a:pt x="3801" y="0"/>
                  </a:moveTo>
                  <a:lnTo>
                    <a:pt x="1965" y="32"/>
                  </a:lnTo>
                  <a:cubicBezTo>
                    <a:pt x="2005" y="167"/>
                    <a:pt x="2052" y="331"/>
                    <a:pt x="2085" y="547"/>
                  </a:cubicBezTo>
                  <a:cubicBezTo>
                    <a:pt x="2201" y="1293"/>
                    <a:pt x="1903" y="1668"/>
                    <a:pt x="1418" y="1749"/>
                  </a:cubicBezTo>
                  <a:cubicBezTo>
                    <a:pt x="1373" y="1756"/>
                    <a:pt x="1329" y="1759"/>
                    <a:pt x="1286" y="1759"/>
                  </a:cubicBezTo>
                  <a:cubicBezTo>
                    <a:pt x="854" y="1759"/>
                    <a:pt x="537" y="1422"/>
                    <a:pt x="471" y="987"/>
                  </a:cubicBezTo>
                  <a:cubicBezTo>
                    <a:pt x="420" y="644"/>
                    <a:pt x="490" y="320"/>
                    <a:pt x="555" y="153"/>
                  </a:cubicBezTo>
                  <a:lnTo>
                    <a:pt x="150" y="84"/>
                  </a:lnTo>
                  <a:cubicBezTo>
                    <a:pt x="63" y="281"/>
                    <a:pt x="1" y="644"/>
                    <a:pt x="63" y="1053"/>
                  </a:cubicBezTo>
                  <a:cubicBezTo>
                    <a:pt x="176" y="1790"/>
                    <a:pt x="712" y="2270"/>
                    <a:pt x="1358" y="2270"/>
                  </a:cubicBezTo>
                  <a:cubicBezTo>
                    <a:pt x="1423" y="2270"/>
                    <a:pt x="1490" y="2265"/>
                    <a:pt x="1557" y="2255"/>
                  </a:cubicBezTo>
                  <a:cubicBezTo>
                    <a:pt x="2030" y="2182"/>
                    <a:pt x="2314" y="1890"/>
                    <a:pt x="2438" y="1570"/>
                  </a:cubicBezTo>
                  <a:cubicBezTo>
                    <a:pt x="2541" y="1319"/>
                    <a:pt x="2559" y="1020"/>
                    <a:pt x="2515" y="732"/>
                  </a:cubicBezTo>
                  <a:cubicBezTo>
                    <a:pt x="2494" y="594"/>
                    <a:pt x="2472" y="513"/>
                    <a:pt x="2445" y="429"/>
                  </a:cubicBezTo>
                  <a:lnTo>
                    <a:pt x="3429" y="426"/>
                  </a:lnTo>
                  <a:lnTo>
                    <a:pt x="3648" y="1858"/>
                  </a:lnTo>
                  <a:lnTo>
                    <a:pt x="4074" y="1792"/>
                  </a:lnTo>
                  <a:lnTo>
                    <a:pt x="38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113"/>
            <p:cNvSpPr/>
            <p:nvPr/>
          </p:nvSpPr>
          <p:spPr>
            <a:xfrm>
              <a:off x="1464900" y="359100"/>
              <a:ext cx="104025" cy="66775"/>
            </a:xfrm>
            <a:custGeom>
              <a:avLst/>
              <a:gdLst/>
              <a:ahLst/>
              <a:cxnLst/>
              <a:rect l="l" t="t" r="r" b="b"/>
              <a:pathLst>
                <a:path w="4161" h="2671" extrusionOk="0">
                  <a:moveTo>
                    <a:pt x="2613" y="500"/>
                  </a:moveTo>
                  <a:cubicBezTo>
                    <a:pt x="3197" y="500"/>
                    <a:pt x="3543" y="700"/>
                    <a:pt x="3607" y="1026"/>
                  </a:cubicBezTo>
                  <a:cubicBezTo>
                    <a:pt x="3712" y="1547"/>
                    <a:pt x="3162" y="1900"/>
                    <a:pt x="2248" y="2087"/>
                  </a:cubicBezTo>
                  <a:cubicBezTo>
                    <a:pt x="1968" y="2144"/>
                    <a:pt x="1714" y="2173"/>
                    <a:pt x="1493" y="2173"/>
                  </a:cubicBezTo>
                  <a:cubicBezTo>
                    <a:pt x="962" y="2173"/>
                    <a:pt x="618" y="2005"/>
                    <a:pt x="543" y="1642"/>
                  </a:cubicBezTo>
                  <a:cubicBezTo>
                    <a:pt x="452" y="1183"/>
                    <a:pt x="941" y="775"/>
                    <a:pt x="1906" y="578"/>
                  </a:cubicBezTo>
                  <a:cubicBezTo>
                    <a:pt x="2170" y="525"/>
                    <a:pt x="2406" y="500"/>
                    <a:pt x="2613" y="500"/>
                  </a:cubicBezTo>
                  <a:close/>
                  <a:moveTo>
                    <a:pt x="2513" y="0"/>
                  </a:moveTo>
                  <a:cubicBezTo>
                    <a:pt x="2298" y="0"/>
                    <a:pt x="2064" y="25"/>
                    <a:pt x="1811" y="76"/>
                  </a:cubicBezTo>
                  <a:cubicBezTo>
                    <a:pt x="583" y="334"/>
                    <a:pt x="1" y="965"/>
                    <a:pt x="149" y="1690"/>
                  </a:cubicBezTo>
                  <a:cubicBezTo>
                    <a:pt x="280" y="2330"/>
                    <a:pt x="787" y="2670"/>
                    <a:pt x="1601" y="2670"/>
                  </a:cubicBezTo>
                  <a:cubicBezTo>
                    <a:pt x="1834" y="2670"/>
                    <a:pt x="2091" y="2642"/>
                    <a:pt x="2372" y="2586"/>
                  </a:cubicBezTo>
                  <a:cubicBezTo>
                    <a:pt x="3556" y="2345"/>
                    <a:pt x="4161" y="1759"/>
                    <a:pt x="4004" y="975"/>
                  </a:cubicBezTo>
                  <a:cubicBezTo>
                    <a:pt x="3883" y="375"/>
                    <a:pt x="3353" y="0"/>
                    <a:pt x="2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113"/>
            <p:cNvSpPr/>
            <p:nvPr/>
          </p:nvSpPr>
          <p:spPr>
            <a:xfrm>
              <a:off x="1487950" y="466000"/>
              <a:ext cx="118950" cy="115325"/>
            </a:xfrm>
            <a:custGeom>
              <a:avLst/>
              <a:gdLst/>
              <a:ahLst/>
              <a:cxnLst/>
              <a:rect l="l" t="t" r="r" b="b"/>
              <a:pathLst>
                <a:path w="4758" h="4613" extrusionOk="0">
                  <a:moveTo>
                    <a:pt x="3873" y="0"/>
                  </a:moveTo>
                  <a:lnTo>
                    <a:pt x="0" y="728"/>
                  </a:lnTo>
                  <a:lnTo>
                    <a:pt x="124" y="1199"/>
                  </a:lnTo>
                  <a:lnTo>
                    <a:pt x="1781" y="871"/>
                  </a:lnTo>
                  <a:cubicBezTo>
                    <a:pt x="2361" y="758"/>
                    <a:pt x="3005" y="619"/>
                    <a:pt x="3483" y="506"/>
                  </a:cubicBezTo>
                  <a:lnTo>
                    <a:pt x="3483" y="518"/>
                  </a:lnTo>
                  <a:cubicBezTo>
                    <a:pt x="3061" y="743"/>
                    <a:pt x="2609" y="1024"/>
                    <a:pt x="2121" y="1345"/>
                  </a:cubicBezTo>
                  <a:lnTo>
                    <a:pt x="470" y="2433"/>
                  </a:lnTo>
                  <a:lnTo>
                    <a:pt x="569" y="2805"/>
                  </a:lnTo>
                  <a:lnTo>
                    <a:pt x="2590" y="2995"/>
                  </a:lnTo>
                  <a:cubicBezTo>
                    <a:pt x="3166" y="3050"/>
                    <a:pt x="3680" y="3082"/>
                    <a:pt x="4161" y="3093"/>
                  </a:cubicBezTo>
                  <a:lnTo>
                    <a:pt x="4164" y="3111"/>
                  </a:lnTo>
                  <a:cubicBezTo>
                    <a:pt x="3691" y="3232"/>
                    <a:pt x="3061" y="3432"/>
                    <a:pt x="2536" y="3600"/>
                  </a:cubicBezTo>
                  <a:lnTo>
                    <a:pt x="893" y="4131"/>
                  </a:lnTo>
                  <a:lnTo>
                    <a:pt x="1016" y="4612"/>
                  </a:lnTo>
                  <a:lnTo>
                    <a:pt x="4758" y="3378"/>
                  </a:lnTo>
                  <a:lnTo>
                    <a:pt x="4594" y="2751"/>
                  </a:lnTo>
                  <a:lnTo>
                    <a:pt x="2580" y="2557"/>
                  </a:lnTo>
                  <a:cubicBezTo>
                    <a:pt x="2087" y="2516"/>
                    <a:pt x="1656" y="2492"/>
                    <a:pt x="1267" y="2492"/>
                  </a:cubicBezTo>
                  <a:cubicBezTo>
                    <a:pt x="1241" y="2492"/>
                    <a:pt x="1216" y="2492"/>
                    <a:pt x="1191" y="2492"/>
                  </a:cubicBezTo>
                  <a:lnTo>
                    <a:pt x="1188" y="2474"/>
                  </a:lnTo>
                  <a:cubicBezTo>
                    <a:pt x="1556" y="2277"/>
                    <a:pt x="1942" y="2036"/>
                    <a:pt x="2368" y="1756"/>
                  </a:cubicBezTo>
                  <a:lnTo>
                    <a:pt x="4036" y="623"/>
                  </a:lnTo>
                  <a:lnTo>
                    <a:pt x="38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113"/>
            <p:cNvSpPr/>
            <p:nvPr/>
          </p:nvSpPr>
          <p:spPr>
            <a:xfrm>
              <a:off x="1529275" y="610425"/>
              <a:ext cx="123100" cy="119700"/>
            </a:xfrm>
            <a:custGeom>
              <a:avLst/>
              <a:gdLst/>
              <a:ahLst/>
              <a:cxnLst/>
              <a:rect l="l" t="t" r="r" b="b"/>
              <a:pathLst>
                <a:path w="4924" h="4788" extrusionOk="0">
                  <a:moveTo>
                    <a:pt x="3819" y="1"/>
                  </a:moveTo>
                  <a:lnTo>
                    <a:pt x="1" y="981"/>
                  </a:lnTo>
                  <a:lnTo>
                    <a:pt x="154" y="1440"/>
                  </a:lnTo>
                  <a:lnTo>
                    <a:pt x="1786" y="1011"/>
                  </a:lnTo>
                  <a:cubicBezTo>
                    <a:pt x="2358" y="858"/>
                    <a:pt x="2992" y="675"/>
                    <a:pt x="3462" y="530"/>
                  </a:cubicBezTo>
                  <a:lnTo>
                    <a:pt x="3466" y="540"/>
                  </a:lnTo>
                  <a:cubicBezTo>
                    <a:pt x="3057" y="795"/>
                    <a:pt x="2624" y="1105"/>
                    <a:pt x="2158" y="1458"/>
                  </a:cubicBezTo>
                  <a:lnTo>
                    <a:pt x="584" y="2653"/>
                  </a:lnTo>
                  <a:lnTo>
                    <a:pt x="705" y="3017"/>
                  </a:lnTo>
                  <a:lnTo>
                    <a:pt x="2733" y="3072"/>
                  </a:lnTo>
                  <a:cubicBezTo>
                    <a:pt x="3023" y="3081"/>
                    <a:pt x="3296" y="3086"/>
                    <a:pt x="3557" y="3086"/>
                  </a:cubicBezTo>
                  <a:cubicBezTo>
                    <a:pt x="3818" y="3086"/>
                    <a:pt x="4066" y="3081"/>
                    <a:pt x="4307" y="3072"/>
                  </a:cubicBezTo>
                  <a:lnTo>
                    <a:pt x="4315" y="3087"/>
                  </a:lnTo>
                  <a:cubicBezTo>
                    <a:pt x="3844" y="3236"/>
                    <a:pt x="3232" y="3476"/>
                    <a:pt x="2723" y="3681"/>
                  </a:cubicBezTo>
                  <a:lnTo>
                    <a:pt x="1116" y="4318"/>
                  </a:lnTo>
                  <a:lnTo>
                    <a:pt x="1273" y="4788"/>
                  </a:lnTo>
                  <a:lnTo>
                    <a:pt x="4923" y="3313"/>
                  </a:lnTo>
                  <a:lnTo>
                    <a:pt x="4719" y="2701"/>
                  </a:lnTo>
                  <a:lnTo>
                    <a:pt x="2694" y="2639"/>
                  </a:lnTo>
                  <a:cubicBezTo>
                    <a:pt x="2526" y="2635"/>
                    <a:pt x="2365" y="2633"/>
                    <a:pt x="2210" y="2633"/>
                  </a:cubicBezTo>
                  <a:cubicBezTo>
                    <a:pt x="1882" y="2633"/>
                    <a:pt x="1583" y="2642"/>
                    <a:pt x="1305" y="2664"/>
                  </a:cubicBezTo>
                  <a:lnTo>
                    <a:pt x="1302" y="2646"/>
                  </a:lnTo>
                  <a:cubicBezTo>
                    <a:pt x="1655" y="2423"/>
                    <a:pt x="2023" y="2158"/>
                    <a:pt x="2431" y="1852"/>
                  </a:cubicBezTo>
                  <a:lnTo>
                    <a:pt x="4023" y="613"/>
                  </a:lnTo>
                  <a:lnTo>
                    <a:pt x="38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13"/>
            <p:cNvSpPr/>
            <p:nvPr/>
          </p:nvSpPr>
          <p:spPr>
            <a:xfrm>
              <a:off x="1606875" y="808450"/>
              <a:ext cx="111250" cy="67050"/>
            </a:xfrm>
            <a:custGeom>
              <a:avLst/>
              <a:gdLst/>
              <a:ahLst/>
              <a:cxnLst/>
              <a:rect l="l" t="t" r="r" b="b"/>
              <a:pathLst>
                <a:path w="4450" h="2682" extrusionOk="0">
                  <a:moveTo>
                    <a:pt x="3612" y="0"/>
                  </a:moveTo>
                  <a:lnTo>
                    <a:pt x="1" y="1556"/>
                  </a:lnTo>
                  <a:lnTo>
                    <a:pt x="205" y="2022"/>
                  </a:lnTo>
                  <a:lnTo>
                    <a:pt x="1837" y="1315"/>
                  </a:lnTo>
                  <a:lnTo>
                    <a:pt x="2427" y="2681"/>
                  </a:lnTo>
                  <a:lnTo>
                    <a:pt x="2813" y="2514"/>
                  </a:lnTo>
                  <a:lnTo>
                    <a:pt x="2223" y="1151"/>
                  </a:lnTo>
                  <a:lnTo>
                    <a:pt x="3422" y="634"/>
                  </a:lnTo>
                  <a:lnTo>
                    <a:pt x="4059" y="2109"/>
                  </a:lnTo>
                  <a:lnTo>
                    <a:pt x="4449" y="1942"/>
                  </a:lnTo>
                  <a:lnTo>
                    <a:pt x="36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13"/>
            <p:cNvSpPr/>
            <p:nvPr/>
          </p:nvSpPr>
          <p:spPr>
            <a:xfrm>
              <a:off x="1679550" y="921200"/>
              <a:ext cx="24175" cy="36625"/>
            </a:xfrm>
            <a:custGeom>
              <a:avLst/>
              <a:gdLst/>
              <a:ahLst/>
              <a:cxnLst/>
              <a:rect l="l" t="t" r="r" b="b"/>
              <a:pathLst>
                <a:path w="967" h="1465" extrusionOk="0">
                  <a:moveTo>
                    <a:pt x="344" y="0"/>
                  </a:moveTo>
                  <a:lnTo>
                    <a:pt x="1" y="165"/>
                  </a:lnTo>
                  <a:lnTo>
                    <a:pt x="624" y="1465"/>
                  </a:lnTo>
                  <a:lnTo>
                    <a:pt x="967" y="1301"/>
                  </a:lnTo>
                  <a:lnTo>
                    <a:pt x="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113"/>
            <p:cNvSpPr/>
            <p:nvPr/>
          </p:nvSpPr>
          <p:spPr>
            <a:xfrm>
              <a:off x="1689400" y="983700"/>
              <a:ext cx="105400" cy="75450"/>
            </a:xfrm>
            <a:custGeom>
              <a:avLst/>
              <a:gdLst/>
              <a:ahLst/>
              <a:cxnLst/>
              <a:rect l="l" t="t" r="r" b="b"/>
              <a:pathLst>
                <a:path w="4216" h="3018" extrusionOk="0">
                  <a:moveTo>
                    <a:pt x="2872" y="469"/>
                  </a:moveTo>
                  <a:cubicBezTo>
                    <a:pt x="3166" y="469"/>
                    <a:pt x="3373" y="576"/>
                    <a:pt x="3476" y="772"/>
                  </a:cubicBezTo>
                  <a:cubicBezTo>
                    <a:pt x="3728" y="1241"/>
                    <a:pt x="3297" y="1737"/>
                    <a:pt x="2475" y="2174"/>
                  </a:cubicBezTo>
                  <a:cubicBezTo>
                    <a:pt x="2017" y="2418"/>
                    <a:pt x="1616" y="2550"/>
                    <a:pt x="1305" y="2550"/>
                  </a:cubicBezTo>
                  <a:cubicBezTo>
                    <a:pt x="1033" y="2550"/>
                    <a:pt x="828" y="2449"/>
                    <a:pt x="715" y="2233"/>
                  </a:cubicBezTo>
                  <a:cubicBezTo>
                    <a:pt x="496" y="1821"/>
                    <a:pt x="846" y="1289"/>
                    <a:pt x="1717" y="826"/>
                  </a:cubicBezTo>
                  <a:cubicBezTo>
                    <a:pt x="2179" y="581"/>
                    <a:pt x="2571" y="469"/>
                    <a:pt x="2872" y="469"/>
                  </a:cubicBezTo>
                  <a:close/>
                  <a:moveTo>
                    <a:pt x="2756" y="0"/>
                  </a:moveTo>
                  <a:cubicBezTo>
                    <a:pt x="2389" y="0"/>
                    <a:pt x="1959" y="118"/>
                    <a:pt x="1483" y="371"/>
                  </a:cubicBezTo>
                  <a:cubicBezTo>
                    <a:pt x="380" y="969"/>
                    <a:pt x="0" y="1737"/>
                    <a:pt x="350" y="2393"/>
                  </a:cubicBezTo>
                  <a:cubicBezTo>
                    <a:pt x="570" y="2806"/>
                    <a:pt x="933" y="3017"/>
                    <a:pt x="1409" y="3017"/>
                  </a:cubicBezTo>
                  <a:cubicBezTo>
                    <a:pt x="1785" y="3017"/>
                    <a:pt x="2231" y="2886"/>
                    <a:pt x="2733" y="2619"/>
                  </a:cubicBezTo>
                  <a:cubicBezTo>
                    <a:pt x="3800" y="2054"/>
                    <a:pt x="4216" y="1318"/>
                    <a:pt x="3840" y="611"/>
                  </a:cubicBezTo>
                  <a:cubicBezTo>
                    <a:pt x="3633" y="218"/>
                    <a:pt x="3254" y="0"/>
                    <a:pt x="2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13"/>
            <p:cNvSpPr/>
            <p:nvPr/>
          </p:nvSpPr>
          <p:spPr>
            <a:xfrm>
              <a:off x="1740050" y="1110100"/>
              <a:ext cx="21075" cy="17950"/>
            </a:xfrm>
            <a:custGeom>
              <a:avLst/>
              <a:gdLst/>
              <a:ahLst/>
              <a:cxnLst/>
              <a:rect l="l" t="t" r="r" b="b"/>
              <a:pathLst>
                <a:path w="843" h="718" extrusionOk="0">
                  <a:moveTo>
                    <a:pt x="447" y="1"/>
                  </a:moveTo>
                  <a:cubicBezTo>
                    <a:pt x="382" y="1"/>
                    <a:pt x="314" y="19"/>
                    <a:pt x="248" y="58"/>
                  </a:cubicBezTo>
                  <a:cubicBezTo>
                    <a:pt x="66" y="164"/>
                    <a:pt x="0" y="364"/>
                    <a:pt x="102" y="539"/>
                  </a:cubicBezTo>
                  <a:cubicBezTo>
                    <a:pt x="170" y="659"/>
                    <a:pt x="276" y="718"/>
                    <a:pt x="391" y="718"/>
                  </a:cubicBezTo>
                  <a:cubicBezTo>
                    <a:pt x="458" y="718"/>
                    <a:pt x="527" y="698"/>
                    <a:pt x="594" y="659"/>
                  </a:cubicBezTo>
                  <a:cubicBezTo>
                    <a:pt x="784" y="550"/>
                    <a:pt x="842" y="353"/>
                    <a:pt x="740" y="175"/>
                  </a:cubicBezTo>
                  <a:cubicBezTo>
                    <a:pt x="674" y="62"/>
                    <a:pt x="565" y="1"/>
                    <a:pt x="4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13"/>
            <p:cNvSpPr/>
            <p:nvPr/>
          </p:nvSpPr>
          <p:spPr>
            <a:xfrm>
              <a:off x="1776200" y="1133125"/>
              <a:ext cx="106125" cy="74100"/>
            </a:xfrm>
            <a:custGeom>
              <a:avLst/>
              <a:gdLst/>
              <a:ahLst/>
              <a:cxnLst/>
              <a:rect l="l" t="t" r="r" b="b"/>
              <a:pathLst>
                <a:path w="4245" h="2964" extrusionOk="0">
                  <a:moveTo>
                    <a:pt x="2880" y="451"/>
                  </a:moveTo>
                  <a:cubicBezTo>
                    <a:pt x="3128" y="451"/>
                    <a:pt x="3346" y="560"/>
                    <a:pt x="3479" y="773"/>
                  </a:cubicBezTo>
                  <a:cubicBezTo>
                    <a:pt x="3763" y="1225"/>
                    <a:pt x="3472" y="1694"/>
                    <a:pt x="2926" y="2041"/>
                  </a:cubicBezTo>
                  <a:cubicBezTo>
                    <a:pt x="2857" y="2084"/>
                    <a:pt x="2798" y="2099"/>
                    <a:pt x="2744" y="2099"/>
                  </a:cubicBezTo>
                  <a:cubicBezTo>
                    <a:pt x="2738" y="2099"/>
                    <a:pt x="2731" y="2099"/>
                    <a:pt x="2725" y="2099"/>
                  </a:cubicBezTo>
                  <a:cubicBezTo>
                    <a:pt x="2468" y="2099"/>
                    <a:pt x="2190" y="1964"/>
                    <a:pt x="2011" y="1680"/>
                  </a:cubicBezTo>
                  <a:cubicBezTo>
                    <a:pt x="1774" y="1305"/>
                    <a:pt x="1902" y="886"/>
                    <a:pt x="2299" y="635"/>
                  </a:cubicBezTo>
                  <a:cubicBezTo>
                    <a:pt x="2494" y="512"/>
                    <a:pt x="2695" y="451"/>
                    <a:pt x="2880" y="451"/>
                  </a:cubicBezTo>
                  <a:close/>
                  <a:moveTo>
                    <a:pt x="2755" y="1"/>
                  </a:moveTo>
                  <a:cubicBezTo>
                    <a:pt x="2496" y="1"/>
                    <a:pt x="2233" y="76"/>
                    <a:pt x="2001" y="223"/>
                  </a:cubicBezTo>
                  <a:cubicBezTo>
                    <a:pt x="1454" y="569"/>
                    <a:pt x="1254" y="1214"/>
                    <a:pt x="1618" y="1790"/>
                  </a:cubicBezTo>
                  <a:cubicBezTo>
                    <a:pt x="1818" y="2110"/>
                    <a:pt x="2110" y="2285"/>
                    <a:pt x="2438" y="2325"/>
                  </a:cubicBezTo>
                  <a:lnTo>
                    <a:pt x="2448" y="2340"/>
                  </a:lnTo>
                  <a:cubicBezTo>
                    <a:pt x="2184" y="2455"/>
                    <a:pt x="1936" y="2507"/>
                    <a:pt x="1707" y="2507"/>
                  </a:cubicBezTo>
                  <a:cubicBezTo>
                    <a:pt x="1574" y="2507"/>
                    <a:pt x="1447" y="2489"/>
                    <a:pt x="1327" y="2456"/>
                  </a:cubicBezTo>
                  <a:cubicBezTo>
                    <a:pt x="1039" y="2383"/>
                    <a:pt x="787" y="2212"/>
                    <a:pt x="594" y="1983"/>
                  </a:cubicBezTo>
                  <a:cubicBezTo>
                    <a:pt x="485" y="1844"/>
                    <a:pt x="409" y="1742"/>
                    <a:pt x="358" y="1640"/>
                  </a:cubicBezTo>
                  <a:lnTo>
                    <a:pt x="0" y="1866"/>
                  </a:lnTo>
                  <a:cubicBezTo>
                    <a:pt x="62" y="1972"/>
                    <a:pt x="153" y="2106"/>
                    <a:pt x="281" y="2249"/>
                  </a:cubicBezTo>
                  <a:cubicBezTo>
                    <a:pt x="536" y="2569"/>
                    <a:pt x="900" y="2817"/>
                    <a:pt x="1298" y="2911"/>
                  </a:cubicBezTo>
                  <a:cubicBezTo>
                    <a:pt x="1437" y="2945"/>
                    <a:pt x="1587" y="2963"/>
                    <a:pt x="1746" y="2963"/>
                  </a:cubicBezTo>
                  <a:cubicBezTo>
                    <a:pt x="2162" y="2963"/>
                    <a:pt x="2639" y="2835"/>
                    <a:pt x="3148" y="2511"/>
                  </a:cubicBezTo>
                  <a:cubicBezTo>
                    <a:pt x="3968" y="1993"/>
                    <a:pt x="4244" y="1254"/>
                    <a:pt x="3829" y="598"/>
                  </a:cubicBezTo>
                  <a:cubicBezTo>
                    <a:pt x="3576" y="194"/>
                    <a:pt x="3171" y="1"/>
                    <a:pt x="27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113"/>
            <p:cNvSpPr/>
            <p:nvPr/>
          </p:nvSpPr>
          <p:spPr>
            <a:xfrm>
              <a:off x="1837850" y="1222200"/>
              <a:ext cx="106975" cy="81275"/>
            </a:xfrm>
            <a:custGeom>
              <a:avLst/>
              <a:gdLst/>
              <a:ahLst/>
              <a:cxnLst/>
              <a:rect l="l" t="t" r="r" b="b"/>
              <a:pathLst>
                <a:path w="4279" h="3251" extrusionOk="0">
                  <a:moveTo>
                    <a:pt x="3239" y="1"/>
                  </a:moveTo>
                  <a:lnTo>
                    <a:pt x="1608" y="842"/>
                  </a:lnTo>
                  <a:cubicBezTo>
                    <a:pt x="1702" y="948"/>
                    <a:pt x="1819" y="1072"/>
                    <a:pt x="1939" y="1250"/>
                  </a:cubicBezTo>
                  <a:cubicBezTo>
                    <a:pt x="2376" y="1874"/>
                    <a:pt x="2274" y="2340"/>
                    <a:pt x="1877" y="2624"/>
                  </a:cubicBezTo>
                  <a:cubicBezTo>
                    <a:pt x="1730" y="2727"/>
                    <a:pt x="1573" y="2774"/>
                    <a:pt x="1419" y="2774"/>
                  </a:cubicBezTo>
                  <a:cubicBezTo>
                    <a:pt x="1138" y="2774"/>
                    <a:pt x="868" y="2618"/>
                    <a:pt x="690" y="2361"/>
                  </a:cubicBezTo>
                  <a:cubicBezTo>
                    <a:pt x="493" y="2077"/>
                    <a:pt x="409" y="1756"/>
                    <a:pt x="394" y="1575"/>
                  </a:cubicBezTo>
                  <a:lnTo>
                    <a:pt x="1" y="1694"/>
                  </a:lnTo>
                  <a:cubicBezTo>
                    <a:pt x="8" y="1909"/>
                    <a:pt x="114" y="2263"/>
                    <a:pt x="351" y="2602"/>
                  </a:cubicBezTo>
                  <a:cubicBezTo>
                    <a:pt x="650" y="3027"/>
                    <a:pt x="1075" y="3251"/>
                    <a:pt x="1501" y="3251"/>
                  </a:cubicBezTo>
                  <a:cubicBezTo>
                    <a:pt x="1750" y="3251"/>
                    <a:pt x="1999" y="3174"/>
                    <a:pt x="2223" y="3017"/>
                  </a:cubicBezTo>
                  <a:cubicBezTo>
                    <a:pt x="2613" y="2744"/>
                    <a:pt x="2740" y="2354"/>
                    <a:pt x="2711" y="2015"/>
                  </a:cubicBezTo>
                  <a:cubicBezTo>
                    <a:pt x="2693" y="1742"/>
                    <a:pt x="2577" y="1469"/>
                    <a:pt x="2409" y="1228"/>
                  </a:cubicBezTo>
                  <a:cubicBezTo>
                    <a:pt x="2329" y="1112"/>
                    <a:pt x="2274" y="1053"/>
                    <a:pt x="2212" y="988"/>
                  </a:cubicBezTo>
                  <a:lnTo>
                    <a:pt x="3094" y="551"/>
                  </a:lnTo>
                  <a:lnTo>
                    <a:pt x="3925" y="1735"/>
                  </a:lnTo>
                  <a:lnTo>
                    <a:pt x="4278" y="1487"/>
                  </a:lnTo>
                  <a:lnTo>
                    <a:pt x="32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13"/>
            <p:cNvSpPr/>
            <p:nvPr/>
          </p:nvSpPr>
          <p:spPr>
            <a:xfrm>
              <a:off x="1891400" y="1325025"/>
              <a:ext cx="114800" cy="39550"/>
            </a:xfrm>
            <a:custGeom>
              <a:avLst/>
              <a:gdLst/>
              <a:ahLst/>
              <a:cxnLst/>
              <a:rect l="l" t="t" r="r" b="b"/>
              <a:pathLst>
                <a:path w="4592" h="1582" extrusionOk="0">
                  <a:moveTo>
                    <a:pt x="4351" y="1"/>
                  </a:moveTo>
                  <a:lnTo>
                    <a:pt x="1" y="1272"/>
                  </a:lnTo>
                  <a:lnTo>
                    <a:pt x="238" y="1581"/>
                  </a:lnTo>
                  <a:lnTo>
                    <a:pt x="4591" y="314"/>
                  </a:lnTo>
                  <a:lnTo>
                    <a:pt x="43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13"/>
            <p:cNvSpPr/>
            <p:nvPr/>
          </p:nvSpPr>
          <p:spPr>
            <a:xfrm>
              <a:off x="1945050" y="1390225"/>
              <a:ext cx="113775" cy="43325"/>
            </a:xfrm>
            <a:custGeom>
              <a:avLst/>
              <a:gdLst/>
              <a:ahLst/>
              <a:cxnLst/>
              <a:rect l="l" t="t" r="r" b="b"/>
              <a:pathLst>
                <a:path w="4551" h="1733" extrusionOk="0">
                  <a:moveTo>
                    <a:pt x="4300" y="1"/>
                  </a:moveTo>
                  <a:lnTo>
                    <a:pt x="1" y="1429"/>
                  </a:lnTo>
                  <a:lnTo>
                    <a:pt x="249" y="1732"/>
                  </a:lnTo>
                  <a:lnTo>
                    <a:pt x="4551" y="307"/>
                  </a:lnTo>
                  <a:lnTo>
                    <a:pt x="43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13"/>
            <p:cNvSpPr/>
            <p:nvPr/>
          </p:nvSpPr>
          <p:spPr>
            <a:xfrm>
              <a:off x="2012825" y="1439525"/>
              <a:ext cx="105575" cy="86100"/>
            </a:xfrm>
            <a:custGeom>
              <a:avLst/>
              <a:gdLst/>
              <a:ahLst/>
              <a:cxnLst/>
              <a:rect l="l" t="t" r="r" b="b"/>
              <a:pathLst>
                <a:path w="4223" h="3444" extrusionOk="0">
                  <a:moveTo>
                    <a:pt x="3010" y="0"/>
                  </a:moveTo>
                  <a:lnTo>
                    <a:pt x="1490" y="1031"/>
                  </a:lnTo>
                  <a:cubicBezTo>
                    <a:pt x="1596" y="1126"/>
                    <a:pt x="1727" y="1235"/>
                    <a:pt x="1873" y="1395"/>
                  </a:cubicBezTo>
                  <a:cubicBezTo>
                    <a:pt x="2379" y="1960"/>
                    <a:pt x="2335" y="2437"/>
                    <a:pt x="1975" y="2769"/>
                  </a:cubicBezTo>
                  <a:cubicBezTo>
                    <a:pt x="1815" y="2912"/>
                    <a:pt x="1631" y="2977"/>
                    <a:pt x="1447" y="2977"/>
                  </a:cubicBezTo>
                  <a:cubicBezTo>
                    <a:pt x="1197" y="2977"/>
                    <a:pt x="949" y="2857"/>
                    <a:pt x="762" y="2649"/>
                  </a:cubicBezTo>
                  <a:cubicBezTo>
                    <a:pt x="533" y="2394"/>
                    <a:pt x="412" y="2084"/>
                    <a:pt x="375" y="1906"/>
                  </a:cubicBezTo>
                  <a:lnTo>
                    <a:pt x="0" y="2069"/>
                  </a:lnTo>
                  <a:cubicBezTo>
                    <a:pt x="33" y="2284"/>
                    <a:pt x="178" y="2619"/>
                    <a:pt x="456" y="2929"/>
                  </a:cubicBezTo>
                  <a:cubicBezTo>
                    <a:pt x="763" y="3271"/>
                    <a:pt x="1149" y="3444"/>
                    <a:pt x="1527" y="3444"/>
                  </a:cubicBezTo>
                  <a:cubicBezTo>
                    <a:pt x="1826" y="3444"/>
                    <a:pt x="2120" y="3336"/>
                    <a:pt x="2364" y="3118"/>
                  </a:cubicBezTo>
                  <a:cubicBezTo>
                    <a:pt x="2722" y="2798"/>
                    <a:pt x="2798" y="2397"/>
                    <a:pt x="2729" y="2062"/>
                  </a:cubicBezTo>
                  <a:cubicBezTo>
                    <a:pt x="2675" y="1796"/>
                    <a:pt x="2529" y="1538"/>
                    <a:pt x="2335" y="1319"/>
                  </a:cubicBezTo>
                  <a:cubicBezTo>
                    <a:pt x="2241" y="1213"/>
                    <a:pt x="2179" y="1162"/>
                    <a:pt x="2110" y="1104"/>
                  </a:cubicBezTo>
                  <a:lnTo>
                    <a:pt x="2933" y="561"/>
                  </a:lnTo>
                  <a:lnTo>
                    <a:pt x="3899" y="1640"/>
                  </a:lnTo>
                  <a:lnTo>
                    <a:pt x="4222" y="1351"/>
                  </a:lnTo>
                  <a:lnTo>
                    <a:pt x="30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113"/>
            <p:cNvSpPr/>
            <p:nvPr/>
          </p:nvSpPr>
          <p:spPr>
            <a:xfrm>
              <a:off x="2093050" y="1524300"/>
              <a:ext cx="98025" cy="84925"/>
            </a:xfrm>
            <a:custGeom>
              <a:avLst/>
              <a:gdLst/>
              <a:ahLst/>
              <a:cxnLst/>
              <a:rect l="l" t="t" r="r" b="b"/>
              <a:pathLst>
                <a:path w="3921" h="3397" extrusionOk="0">
                  <a:moveTo>
                    <a:pt x="2657" y="435"/>
                  </a:moveTo>
                  <a:cubicBezTo>
                    <a:pt x="2819" y="435"/>
                    <a:pt x="2955" y="490"/>
                    <a:pt x="3057" y="595"/>
                  </a:cubicBezTo>
                  <a:cubicBezTo>
                    <a:pt x="3429" y="973"/>
                    <a:pt x="3160" y="1575"/>
                    <a:pt x="2496" y="2227"/>
                  </a:cubicBezTo>
                  <a:cubicBezTo>
                    <a:pt x="2022" y="2694"/>
                    <a:pt x="1586" y="2957"/>
                    <a:pt x="1240" y="2957"/>
                  </a:cubicBezTo>
                  <a:cubicBezTo>
                    <a:pt x="1080" y="2957"/>
                    <a:pt x="940" y="2901"/>
                    <a:pt x="824" y="2784"/>
                  </a:cubicBezTo>
                  <a:cubicBezTo>
                    <a:pt x="496" y="2449"/>
                    <a:pt x="685" y="1841"/>
                    <a:pt x="1389" y="1152"/>
                  </a:cubicBezTo>
                  <a:cubicBezTo>
                    <a:pt x="1881" y="664"/>
                    <a:pt x="2324" y="435"/>
                    <a:pt x="2657" y="435"/>
                  </a:cubicBezTo>
                  <a:close/>
                  <a:moveTo>
                    <a:pt x="2556" y="0"/>
                  </a:moveTo>
                  <a:cubicBezTo>
                    <a:pt x="2101" y="0"/>
                    <a:pt x="1571" y="250"/>
                    <a:pt x="1032" y="780"/>
                  </a:cubicBezTo>
                  <a:cubicBezTo>
                    <a:pt x="147" y="1669"/>
                    <a:pt x="1" y="2511"/>
                    <a:pt x="522" y="3039"/>
                  </a:cubicBezTo>
                  <a:cubicBezTo>
                    <a:pt x="756" y="3278"/>
                    <a:pt x="1029" y="3396"/>
                    <a:pt x="1332" y="3396"/>
                  </a:cubicBezTo>
                  <a:cubicBezTo>
                    <a:pt x="1791" y="3396"/>
                    <a:pt x="2317" y="3122"/>
                    <a:pt x="2871" y="2577"/>
                  </a:cubicBezTo>
                  <a:cubicBezTo>
                    <a:pt x="3732" y="1731"/>
                    <a:pt x="3920" y="908"/>
                    <a:pt x="3360" y="339"/>
                  </a:cubicBezTo>
                  <a:cubicBezTo>
                    <a:pt x="3141" y="116"/>
                    <a:pt x="2866" y="0"/>
                    <a:pt x="25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113"/>
            <p:cNvSpPr/>
            <p:nvPr/>
          </p:nvSpPr>
          <p:spPr>
            <a:xfrm>
              <a:off x="2167550" y="1590975"/>
              <a:ext cx="135825" cy="135650"/>
            </a:xfrm>
            <a:custGeom>
              <a:avLst/>
              <a:gdLst/>
              <a:ahLst/>
              <a:cxnLst/>
              <a:rect l="l" t="t" r="r" b="b"/>
              <a:pathLst>
                <a:path w="5433" h="5426" extrusionOk="0">
                  <a:moveTo>
                    <a:pt x="2846" y="1"/>
                  </a:moveTo>
                  <a:lnTo>
                    <a:pt x="0" y="2725"/>
                  </a:lnTo>
                  <a:lnTo>
                    <a:pt x="358" y="3053"/>
                  </a:lnTo>
                  <a:lnTo>
                    <a:pt x="1567" y="1877"/>
                  </a:lnTo>
                  <a:cubicBezTo>
                    <a:pt x="1990" y="1462"/>
                    <a:pt x="2457" y="995"/>
                    <a:pt x="2795" y="638"/>
                  </a:cubicBezTo>
                  <a:lnTo>
                    <a:pt x="2803" y="649"/>
                  </a:lnTo>
                  <a:cubicBezTo>
                    <a:pt x="2569" y="1068"/>
                    <a:pt x="2347" y="1549"/>
                    <a:pt x="2110" y="2084"/>
                  </a:cubicBezTo>
                  <a:lnTo>
                    <a:pt x="1323" y="3899"/>
                  </a:lnTo>
                  <a:lnTo>
                    <a:pt x="1608" y="4157"/>
                  </a:lnTo>
                  <a:lnTo>
                    <a:pt x="3403" y="3210"/>
                  </a:lnTo>
                  <a:cubicBezTo>
                    <a:pt x="3918" y="2944"/>
                    <a:pt x="4365" y="2689"/>
                    <a:pt x="4774" y="2438"/>
                  </a:cubicBezTo>
                  <a:lnTo>
                    <a:pt x="4788" y="2452"/>
                  </a:lnTo>
                  <a:cubicBezTo>
                    <a:pt x="4453" y="2809"/>
                    <a:pt x="4037" y="3323"/>
                    <a:pt x="3691" y="3746"/>
                  </a:cubicBezTo>
                  <a:lnTo>
                    <a:pt x="2602" y="5090"/>
                  </a:lnTo>
                  <a:lnTo>
                    <a:pt x="2970" y="5425"/>
                  </a:lnTo>
                  <a:lnTo>
                    <a:pt x="5433" y="2350"/>
                  </a:lnTo>
                  <a:lnTo>
                    <a:pt x="4952" y="1913"/>
                  </a:lnTo>
                  <a:lnTo>
                    <a:pt x="3156" y="2853"/>
                  </a:lnTo>
                  <a:cubicBezTo>
                    <a:pt x="2693" y="3101"/>
                    <a:pt x="2300" y="3327"/>
                    <a:pt x="1961" y="3552"/>
                  </a:cubicBezTo>
                  <a:lnTo>
                    <a:pt x="1946" y="3542"/>
                  </a:lnTo>
                  <a:cubicBezTo>
                    <a:pt x="2147" y="3174"/>
                    <a:pt x="2339" y="2762"/>
                    <a:pt x="2544" y="2296"/>
                  </a:cubicBezTo>
                  <a:lnTo>
                    <a:pt x="3323" y="438"/>
                  </a:lnTo>
                  <a:lnTo>
                    <a:pt x="28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113"/>
            <p:cNvSpPr/>
            <p:nvPr/>
          </p:nvSpPr>
          <p:spPr>
            <a:xfrm>
              <a:off x="2284500" y="1690350"/>
              <a:ext cx="134900" cy="135175"/>
            </a:xfrm>
            <a:custGeom>
              <a:avLst/>
              <a:gdLst/>
              <a:ahLst/>
              <a:cxnLst/>
              <a:rect l="l" t="t" r="r" b="b"/>
              <a:pathLst>
                <a:path w="5396" h="5407" extrusionOk="0">
                  <a:moveTo>
                    <a:pt x="2663" y="1"/>
                  </a:moveTo>
                  <a:lnTo>
                    <a:pt x="0" y="2903"/>
                  </a:lnTo>
                  <a:lnTo>
                    <a:pt x="380" y="3206"/>
                  </a:lnTo>
                  <a:lnTo>
                    <a:pt x="1513" y="1953"/>
                  </a:lnTo>
                  <a:cubicBezTo>
                    <a:pt x="1906" y="1512"/>
                    <a:pt x="2339" y="1017"/>
                    <a:pt x="2653" y="641"/>
                  </a:cubicBezTo>
                  <a:lnTo>
                    <a:pt x="2663" y="648"/>
                  </a:lnTo>
                  <a:cubicBezTo>
                    <a:pt x="2460" y="1082"/>
                    <a:pt x="2266" y="1578"/>
                    <a:pt x="2066" y="2128"/>
                  </a:cubicBezTo>
                  <a:lnTo>
                    <a:pt x="1396" y="3986"/>
                  </a:lnTo>
                  <a:lnTo>
                    <a:pt x="1698" y="4226"/>
                  </a:lnTo>
                  <a:lnTo>
                    <a:pt x="3428" y="3166"/>
                  </a:lnTo>
                  <a:cubicBezTo>
                    <a:pt x="3924" y="2867"/>
                    <a:pt x="4358" y="2583"/>
                    <a:pt x="4748" y="2306"/>
                  </a:cubicBezTo>
                  <a:lnTo>
                    <a:pt x="4762" y="2318"/>
                  </a:lnTo>
                  <a:cubicBezTo>
                    <a:pt x="4452" y="2700"/>
                    <a:pt x="4070" y="3236"/>
                    <a:pt x="3749" y="3683"/>
                  </a:cubicBezTo>
                  <a:lnTo>
                    <a:pt x="2751" y="5097"/>
                  </a:lnTo>
                  <a:lnTo>
                    <a:pt x="3141" y="5407"/>
                  </a:lnTo>
                  <a:lnTo>
                    <a:pt x="5396" y="2175"/>
                  </a:lnTo>
                  <a:lnTo>
                    <a:pt x="4890" y="1775"/>
                  </a:lnTo>
                  <a:lnTo>
                    <a:pt x="3159" y="2824"/>
                  </a:lnTo>
                  <a:cubicBezTo>
                    <a:pt x="2711" y="3104"/>
                    <a:pt x="2336" y="3355"/>
                    <a:pt x="2008" y="3603"/>
                  </a:cubicBezTo>
                  <a:lnTo>
                    <a:pt x="1997" y="3592"/>
                  </a:lnTo>
                  <a:cubicBezTo>
                    <a:pt x="2172" y="3209"/>
                    <a:pt x="2336" y="2787"/>
                    <a:pt x="2510" y="2310"/>
                  </a:cubicBezTo>
                  <a:lnTo>
                    <a:pt x="3170" y="401"/>
                  </a:lnTo>
                  <a:lnTo>
                    <a:pt x="26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13"/>
            <p:cNvSpPr/>
            <p:nvPr/>
          </p:nvSpPr>
          <p:spPr>
            <a:xfrm>
              <a:off x="2465025" y="1816850"/>
              <a:ext cx="98550" cy="88825"/>
            </a:xfrm>
            <a:custGeom>
              <a:avLst/>
              <a:gdLst/>
              <a:ahLst/>
              <a:cxnLst/>
              <a:rect l="l" t="t" r="r" b="b"/>
              <a:pathLst>
                <a:path w="3942" h="3553" extrusionOk="0">
                  <a:moveTo>
                    <a:pt x="2183" y="0"/>
                  </a:moveTo>
                  <a:lnTo>
                    <a:pt x="0" y="3272"/>
                  </a:lnTo>
                  <a:lnTo>
                    <a:pt x="419" y="3553"/>
                  </a:lnTo>
                  <a:lnTo>
                    <a:pt x="1410" y="2073"/>
                  </a:lnTo>
                  <a:lnTo>
                    <a:pt x="2645" y="2901"/>
                  </a:lnTo>
                  <a:lnTo>
                    <a:pt x="2878" y="2551"/>
                  </a:lnTo>
                  <a:lnTo>
                    <a:pt x="1643" y="1724"/>
                  </a:lnTo>
                  <a:lnTo>
                    <a:pt x="2368" y="638"/>
                  </a:lnTo>
                  <a:lnTo>
                    <a:pt x="3705" y="1530"/>
                  </a:lnTo>
                  <a:lnTo>
                    <a:pt x="3942" y="1177"/>
                  </a:lnTo>
                  <a:lnTo>
                    <a:pt x="21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13"/>
            <p:cNvSpPr/>
            <p:nvPr/>
          </p:nvSpPr>
          <p:spPr>
            <a:xfrm>
              <a:off x="2568300" y="1916400"/>
              <a:ext cx="35625" cy="26875"/>
            </a:xfrm>
            <a:custGeom>
              <a:avLst/>
              <a:gdLst/>
              <a:ahLst/>
              <a:cxnLst/>
              <a:rect l="l" t="t" r="r" b="b"/>
              <a:pathLst>
                <a:path w="1425" h="1075" extrusionOk="0">
                  <a:moveTo>
                    <a:pt x="197" y="0"/>
                  </a:moveTo>
                  <a:lnTo>
                    <a:pt x="1" y="324"/>
                  </a:lnTo>
                  <a:lnTo>
                    <a:pt x="1228" y="1075"/>
                  </a:lnTo>
                  <a:lnTo>
                    <a:pt x="1425" y="755"/>
                  </a:lnTo>
                  <a:lnTo>
                    <a:pt x="1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13"/>
            <p:cNvSpPr/>
            <p:nvPr/>
          </p:nvSpPr>
          <p:spPr>
            <a:xfrm>
              <a:off x="2629500" y="1925150"/>
              <a:ext cx="86550" cy="92475"/>
            </a:xfrm>
            <a:custGeom>
              <a:avLst/>
              <a:gdLst/>
              <a:ahLst/>
              <a:cxnLst/>
              <a:rect l="l" t="t" r="r" b="b"/>
              <a:pathLst>
                <a:path w="3462" h="3699" extrusionOk="0">
                  <a:moveTo>
                    <a:pt x="2238" y="411"/>
                  </a:moveTo>
                  <a:cubicBezTo>
                    <a:pt x="2328" y="411"/>
                    <a:pt x="2414" y="433"/>
                    <a:pt x="2493" y="477"/>
                  </a:cubicBezTo>
                  <a:cubicBezTo>
                    <a:pt x="2955" y="736"/>
                    <a:pt x="2868" y="1388"/>
                    <a:pt x="2412" y="2204"/>
                  </a:cubicBezTo>
                  <a:cubicBezTo>
                    <a:pt x="2036" y="2882"/>
                    <a:pt x="1628" y="3281"/>
                    <a:pt x="1245" y="3281"/>
                  </a:cubicBezTo>
                  <a:cubicBezTo>
                    <a:pt x="1150" y="3281"/>
                    <a:pt x="1057" y="3257"/>
                    <a:pt x="966" y="3206"/>
                  </a:cubicBezTo>
                  <a:cubicBezTo>
                    <a:pt x="558" y="2980"/>
                    <a:pt x="566" y="2342"/>
                    <a:pt x="1046" y="1483"/>
                  </a:cubicBezTo>
                  <a:cubicBezTo>
                    <a:pt x="1448" y="761"/>
                    <a:pt x="1880" y="411"/>
                    <a:pt x="2238" y="411"/>
                  </a:cubicBezTo>
                  <a:close/>
                  <a:moveTo>
                    <a:pt x="2166" y="0"/>
                  </a:moveTo>
                  <a:cubicBezTo>
                    <a:pt x="1627" y="0"/>
                    <a:pt x="1057" y="404"/>
                    <a:pt x="598" y="1227"/>
                  </a:cubicBezTo>
                  <a:cubicBezTo>
                    <a:pt x="1" y="2328"/>
                    <a:pt x="99" y="3181"/>
                    <a:pt x="747" y="3541"/>
                  </a:cubicBezTo>
                  <a:cubicBezTo>
                    <a:pt x="938" y="3646"/>
                    <a:pt x="1130" y="3699"/>
                    <a:pt x="1320" y="3699"/>
                  </a:cubicBezTo>
                  <a:cubicBezTo>
                    <a:pt x="1868" y="3699"/>
                    <a:pt x="2407" y="3269"/>
                    <a:pt x="2875" y="2434"/>
                  </a:cubicBezTo>
                  <a:cubicBezTo>
                    <a:pt x="3461" y="1377"/>
                    <a:pt x="3411" y="532"/>
                    <a:pt x="2711" y="146"/>
                  </a:cubicBezTo>
                  <a:cubicBezTo>
                    <a:pt x="2537" y="49"/>
                    <a:pt x="2354" y="0"/>
                    <a:pt x="2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13"/>
            <p:cNvSpPr/>
            <p:nvPr/>
          </p:nvSpPr>
          <p:spPr>
            <a:xfrm>
              <a:off x="2723225" y="2039400"/>
              <a:ext cx="20325" cy="18425"/>
            </a:xfrm>
            <a:custGeom>
              <a:avLst/>
              <a:gdLst/>
              <a:ahLst/>
              <a:cxnLst/>
              <a:rect l="l" t="t" r="r" b="b"/>
              <a:pathLst>
                <a:path w="813" h="737" extrusionOk="0">
                  <a:moveTo>
                    <a:pt x="411" y="0"/>
                  </a:moveTo>
                  <a:cubicBezTo>
                    <a:pt x="283" y="0"/>
                    <a:pt x="164" y="75"/>
                    <a:pt x="95" y="210"/>
                  </a:cubicBezTo>
                  <a:cubicBezTo>
                    <a:pt x="0" y="400"/>
                    <a:pt x="55" y="600"/>
                    <a:pt x="237" y="694"/>
                  </a:cubicBezTo>
                  <a:cubicBezTo>
                    <a:pt x="294" y="723"/>
                    <a:pt x="350" y="737"/>
                    <a:pt x="404" y="737"/>
                  </a:cubicBezTo>
                  <a:cubicBezTo>
                    <a:pt x="533" y="737"/>
                    <a:pt x="648" y="658"/>
                    <a:pt x="714" y="526"/>
                  </a:cubicBezTo>
                  <a:cubicBezTo>
                    <a:pt x="812" y="334"/>
                    <a:pt x="758" y="133"/>
                    <a:pt x="576" y="42"/>
                  </a:cubicBezTo>
                  <a:cubicBezTo>
                    <a:pt x="522" y="14"/>
                    <a:pt x="465" y="0"/>
                    <a:pt x="4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113"/>
            <p:cNvSpPr/>
            <p:nvPr/>
          </p:nvSpPr>
          <p:spPr>
            <a:xfrm>
              <a:off x="2787775" y="2003775"/>
              <a:ext cx="85025" cy="88550"/>
            </a:xfrm>
            <a:custGeom>
              <a:avLst/>
              <a:gdLst/>
              <a:ahLst/>
              <a:cxnLst/>
              <a:rect l="l" t="t" r="r" b="b"/>
              <a:pathLst>
                <a:path w="3401" h="3542" extrusionOk="0">
                  <a:moveTo>
                    <a:pt x="2040" y="398"/>
                  </a:moveTo>
                  <a:cubicBezTo>
                    <a:pt x="2136" y="398"/>
                    <a:pt x="2232" y="419"/>
                    <a:pt x="2326" y="461"/>
                  </a:cubicBezTo>
                  <a:cubicBezTo>
                    <a:pt x="2814" y="688"/>
                    <a:pt x="2821" y="1238"/>
                    <a:pt x="2551" y="1825"/>
                  </a:cubicBezTo>
                  <a:cubicBezTo>
                    <a:pt x="2515" y="1901"/>
                    <a:pt x="2475" y="1944"/>
                    <a:pt x="2432" y="1973"/>
                  </a:cubicBezTo>
                  <a:cubicBezTo>
                    <a:pt x="2306" y="2061"/>
                    <a:pt x="2150" y="2112"/>
                    <a:pt x="1980" y="2112"/>
                  </a:cubicBezTo>
                  <a:cubicBezTo>
                    <a:pt x="1854" y="2112"/>
                    <a:pt x="1720" y="2083"/>
                    <a:pt x="1586" y="2021"/>
                  </a:cubicBezTo>
                  <a:cubicBezTo>
                    <a:pt x="1181" y="1835"/>
                    <a:pt x="1061" y="1413"/>
                    <a:pt x="1262" y="986"/>
                  </a:cubicBezTo>
                  <a:cubicBezTo>
                    <a:pt x="1434" y="613"/>
                    <a:pt x="1732" y="398"/>
                    <a:pt x="2040" y="398"/>
                  </a:cubicBezTo>
                  <a:close/>
                  <a:moveTo>
                    <a:pt x="1983" y="1"/>
                  </a:moveTo>
                  <a:cubicBezTo>
                    <a:pt x="1472" y="1"/>
                    <a:pt x="1009" y="320"/>
                    <a:pt x="784" y="804"/>
                  </a:cubicBezTo>
                  <a:cubicBezTo>
                    <a:pt x="515" y="1391"/>
                    <a:pt x="697" y="2043"/>
                    <a:pt x="1317" y="2327"/>
                  </a:cubicBezTo>
                  <a:cubicBezTo>
                    <a:pt x="1485" y="2406"/>
                    <a:pt x="1654" y="2444"/>
                    <a:pt x="1816" y="2444"/>
                  </a:cubicBezTo>
                  <a:cubicBezTo>
                    <a:pt x="1983" y="2444"/>
                    <a:pt x="2145" y="2404"/>
                    <a:pt x="2296" y="2331"/>
                  </a:cubicBezTo>
                  <a:lnTo>
                    <a:pt x="2314" y="2338"/>
                  </a:lnTo>
                  <a:cubicBezTo>
                    <a:pt x="2060" y="2716"/>
                    <a:pt x="1757" y="2943"/>
                    <a:pt x="1433" y="3044"/>
                  </a:cubicBezTo>
                  <a:cubicBezTo>
                    <a:pt x="1296" y="3091"/>
                    <a:pt x="1152" y="3113"/>
                    <a:pt x="1008" y="3113"/>
                  </a:cubicBezTo>
                  <a:cubicBezTo>
                    <a:pt x="857" y="3113"/>
                    <a:pt x="706" y="3089"/>
                    <a:pt x="559" y="3044"/>
                  </a:cubicBezTo>
                  <a:cubicBezTo>
                    <a:pt x="394" y="2987"/>
                    <a:pt x="271" y="2943"/>
                    <a:pt x="176" y="2888"/>
                  </a:cubicBezTo>
                  <a:lnTo>
                    <a:pt x="1" y="3271"/>
                  </a:lnTo>
                  <a:cubicBezTo>
                    <a:pt x="107" y="3325"/>
                    <a:pt x="260" y="3387"/>
                    <a:pt x="442" y="3442"/>
                  </a:cubicBezTo>
                  <a:cubicBezTo>
                    <a:pt x="641" y="3507"/>
                    <a:pt x="852" y="3542"/>
                    <a:pt x="1063" y="3542"/>
                  </a:cubicBezTo>
                  <a:cubicBezTo>
                    <a:pt x="1265" y="3542"/>
                    <a:pt x="1466" y="3510"/>
                    <a:pt x="1655" y="3442"/>
                  </a:cubicBezTo>
                  <a:cubicBezTo>
                    <a:pt x="2147" y="3271"/>
                    <a:pt x="2646" y="2859"/>
                    <a:pt x="2995" y="2101"/>
                  </a:cubicBezTo>
                  <a:cubicBezTo>
                    <a:pt x="3400" y="1223"/>
                    <a:pt x="3232" y="451"/>
                    <a:pt x="2526" y="123"/>
                  </a:cubicBezTo>
                  <a:cubicBezTo>
                    <a:pt x="2345" y="39"/>
                    <a:pt x="2161" y="1"/>
                    <a:pt x="19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113"/>
            <p:cNvSpPr/>
            <p:nvPr/>
          </p:nvSpPr>
          <p:spPr>
            <a:xfrm>
              <a:off x="2885875" y="2043625"/>
              <a:ext cx="86825" cy="96925"/>
            </a:xfrm>
            <a:custGeom>
              <a:avLst/>
              <a:gdLst/>
              <a:ahLst/>
              <a:cxnLst/>
              <a:rect l="l" t="t" r="r" b="b"/>
              <a:pathLst>
                <a:path w="3473" h="3877" extrusionOk="0">
                  <a:moveTo>
                    <a:pt x="1793" y="1"/>
                  </a:moveTo>
                  <a:lnTo>
                    <a:pt x="882" y="1596"/>
                  </a:lnTo>
                  <a:cubicBezTo>
                    <a:pt x="1017" y="1633"/>
                    <a:pt x="1185" y="1677"/>
                    <a:pt x="1385" y="1756"/>
                  </a:cubicBezTo>
                  <a:cubicBezTo>
                    <a:pt x="2084" y="2040"/>
                    <a:pt x="2256" y="2489"/>
                    <a:pt x="2077" y="2945"/>
                  </a:cubicBezTo>
                  <a:cubicBezTo>
                    <a:pt x="1942" y="3280"/>
                    <a:pt x="1646" y="3445"/>
                    <a:pt x="1325" y="3445"/>
                  </a:cubicBezTo>
                  <a:cubicBezTo>
                    <a:pt x="1197" y="3445"/>
                    <a:pt x="1065" y="3419"/>
                    <a:pt x="937" y="3367"/>
                  </a:cubicBezTo>
                  <a:cubicBezTo>
                    <a:pt x="620" y="3239"/>
                    <a:pt x="376" y="3014"/>
                    <a:pt x="267" y="2868"/>
                  </a:cubicBezTo>
                  <a:lnTo>
                    <a:pt x="1" y="3185"/>
                  </a:lnTo>
                  <a:cubicBezTo>
                    <a:pt x="125" y="3360"/>
                    <a:pt x="405" y="3600"/>
                    <a:pt x="788" y="3753"/>
                  </a:cubicBezTo>
                  <a:cubicBezTo>
                    <a:pt x="994" y="3837"/>
                    <a:pt x="1199" y="3877"/>
                    <a:pt x="1394" y="3877"/>
                  </a:cubicBezTo>
                  <a:cubicBezTo>
                    <a:pt x="1922" y="3877"/>
                    <a:pt x="2378" y="3586"/>
                    <a:pt x="2580" y="3086"/>
                  </a:cubicBezTo>
                  <a:cubicBezTo>
                    <a:pt x="2762" y="2642"/>
                    <a:pt x="2656" y="2245"/>
                    <a:pt x="2446" y="1979"/>
                  </a:cubicBezTo>
                  <a:cubicBezTo>
                    <a:pt x="2281" y="1761"/>
                    <a:pt x="2034" y="1593"/>
                    <a:pt x="1764" y="1484"/>
                  </a:cubicBezTo>
                  <a:cubicBezTo>
                    <a:pt x="1637" y="1428"/>
                    <a:pt x="1556" y="1411"/>
                    <a:pt x="1469" y="1389"/>
                  </a:cubicBezTo>
                  <a:lnTo>
                    <a:pt x="1972" y="540"/>
                  </a:lnTo>
                  <a:lnTo>
                    <a:pt x="3312" y="1083"/>
                  </a:lnTo>
                  <a:lnTo>
                    <a:pt x="3473" y="682"/>
                  </a:lnTo>
                  <a:lnTo>
                    <a:pt x="17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13"/>
            <p:cNvSpPr/>
            <p:nvPr/>
          </p:nvSpPr>
          <p:spPr>
            <a:xfrm>
              <a:off x="2981050" y="2085625"/>
              <a:ext cx="83275" cy="89175"/>
            </a:xfrm>
            <a:custGeom>
              <a:avLst/>
              <a:gdLst/>
              <a:ahLst/>
              <a:cxnLst/>
              <a:rect l="l" t="t" r="r" b="b"/>
              <a:pathLst>
                <a:path w="3331" h="3567" extrusionOk="0">
                  <a:moveTo>
                    <a:pt x="2955" y="0"/>
                  </a:moveTo>
                  <a:lnTo>
                    <a:pt x="1" y="3436"/>
                  </a:lnTo>
                  <a:lnTo>
                    <a:pt x="369" y="3567"/>
                  </a:lnTo>
                  <a:lnTo>
                    <a:pt x="3330" y="131"/>
                  </a:lnTo>
                  <a:lnTo>
                    <a:pt x="29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13"/>
            <p:cNvSpPr/>
            <p:nvPr/>
          </p:nvSpPr>
          <p:spPr>
            <a:xfrm>
              <a:off x="3063475" y="2111575"/>
              <a:ext cx="80075" cy="91550"/>
            </a:xfrm>
            <a:custGeom>
              <a:avLst/>
              <a:gdLst/>
              <a:ahLst/>
              <a:cxnLst/>
              <a:rect l="l" t="t" r="r" b="b"/>
              <a:pathLst>
                <a:path w="3203" h="3662" extrusionOk="0">
                  <a:moveTo>
                    <a:pt x="2824" y="0"/>
                  </a:moveTo>
                  <a:lnTo>
                    <a:pt x="1" y="3546"/>
                  </a:lnTo>
                  <a:lnTo>
                    <a:pt x="373" y="3662"/>
                  </a:lnTo>
                  <a:lnTo>
                    <a:pt x="3203" y="121"/>
                  </a:lnTo>
                  <a:lnTo>
                    <a:pt x="28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13"/>
            <p:cNvSpPr/>
            <p:nvPr/>
          </p:nvSpPr>
          <p:spPr>
            <a:xfrm>
              <a:off x="3156200" y="2133700"/>
              <a:ext cx="78625" cy="97700"/>
            </a:xfrm>
            <a:custGeom>
              <a:avLst/>
              <a:gdLst/>
              <a:ahLst/>
              <a:cxnLst/>
              <a:rect l="l" t="t" r="r" b="b"/>
              <a:pathLst>
                <a:path w="3145" h="3908" extrusionOk="0">
                  <a:moveTo>
                    <a:pt x="1395" y="1"/>
                  </a:moveTo>
                  <a:lnTo>
                    <a:pt x="685" y="1694"/>
                  </a:lnTo>
                  <a:cubicBezTo>
                    <a:pt x="824" y="1713"/>
                    <a:pt x="992" y="1735"/>
                    <a:pt x="1203" y="1790"/>
                  </a:cubicBezTo>
                  <a:cubicBezTo>
                    <a:pt x="1935" y="1990"/>
                    <a:pt x="2157" y="2412"/>
                    <a:pt x="2037" y="2886"/>
                  </a:cubicBezTo>
                  <a:cubicBezTo>
                    <a:pt x="1929" y="3279"/>
                    <a:pt x="1596" y="3483"/>
                    <a:pt x="1226" y="3483"/>
                  </a:cubicBezTo>
                  <a:cubicBezTo>
                    <a:pt x="1137" y="3483"/>
                    <a:pt x="1046" y="3471"/>
                    <a:pt x="955" y="3447"/>
                  </a:cubicBezTo>
                  <a:cubicBezTo>
                    <a:pt x="623" y="3356"/>
                    <a:pt x="354" y="3163"/>
                    <a:pt x="226" y="3032"/>
                  </a:cubicBezTo>
                  <a:lnTo>
                    <a:pt x="1" y="3378"/>
                  </a:lnTo>
                  <a:cubicBezTo>
                    <a:pt x="146" y="3535"/>
                    <a:pt x="452" y="3739"/>
                    <a:pt x="853" y="3848"/>
                  </a:cubicBezTo>
                  <a:cubicBezTo>
                    <a:pt x="1002" y="3888"/>
                    <a:pt x="1149" y="3908"/>
                    <a:pt x="1289" y="3908"/>
                  </a:cubicBezTo>
                  <a:cubicBezTo>
                    <a:pt x="1897" y="3908"/>
                    <a:pt x="2398" y="3546"/>
                    <a:pt x="2554" y="2967"/>
                  </a:cubicBezTo>
                  <a:cubicBezTo>
                    <a:pt x="2678" y="2503"/>
                    <a:pt x="2525" y="2125"/>
                    <a:pt x="2281" y="1884"/>
                  </a:cubicBezTo>
                  <a:cubicBezTo>
                    <a:pt x="2095" y="1687"/>
                    <a:pt x="1829" y="1549"/>
                    <a:pt x="1545" y="1472"/>
                  </a:cubicBezTo>
                  <a:cubicBezTo>
                    <a:pt x="1410" y="1436"/>
                    <a:pt x="1330" y="1425"/>
                    <a:pt x="1242" y="1415"/>
                  </a:cubicBezTo>
                  <a:lnTo>
                    <a:pt x="1636" y="511"/>
                  </a:lnTo>
                  <a:lnTo>
                    <a:pt x="3035" y="890"/>
                  </a:lnTo>
                  <a:lnTo>
                    <a:pt x="3144" y="470"/>
                  </a:lnTo>
                  <a:lnTo>
                    <a:pt x="13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13"/>
            <p:cNvSpPr/>
            <p:nvPr/>
          </p:nvSpPr>
          <p:spPr>
            <a:xfrm>
              <a:off x="3267025" y="2162425"/>
              <a:ext cx="76000" cy="96875"/>
            </a:xfrm>
            <a:custGeom>
              <a:avLst/>
              <a:gdLst/>
              <a:ahLst/>
              <a:cxnLst/>
              <a:rect l="l" t="t" r="r" b="b"/>
              <a:pathLst>
                <a:path w="3040" h="3875" extrusionOk="0">
                  <a:moveTo>
                    <a:pt x="1744" y="399"/>
                  </a:moveTo>
                  <a:cubicBezTo>
                    <a:pt x="1781" y="399"/>
                    <a:pt x="1818" y="403"/>
                    <a:pt x="1855" y="411"/>
                  </a:cubicBezTo>
                  <a:cubicBezTo>
                    <a:pt x="2373" y="524"/>
                    <a:pt x="2475" y="1176"/>
                    <a:pt x="2274" y="2087"/>
                  </a:cubicBezTo>
                  <a:cubicBezTo>
                    <a:pt x="2085" y="2948"/>
                    <a:pt x="1756" y="3479"/>
                    <a:pt x="1309" y="3479"/>
                  </a:cubicBezTo>
                  <a:cubicBezTo>
                    <a:pt x="1266" y="3479"/>
                    <a:pt x="1222" y="3474"/>
                    <a:pt x="1178" y="3464"/>
                  </a:cubicBezTo>
                  <a:cubicBezTo>
                    <a:pt x="722" y="3362"/>
                    <a:pt x="547" y="2750"/>
                    <a:pt x="759" y="1788"/>
                  </a:cubicBezTo>
                  <a:cubicBezTo>
                    <a:pt x="962" y="864"/>
                    <a:pt x="1345" y="399"/>
                    <a:pt x="1744" y="399"/>
                  </a:cubicBezTo>
                  <a:close/>
                  <a:moveTo>
                    <a:pt x="1716" y="1"/>
                  </a:moveTo>
                  <a:cubicBezTo>
                    <a:pt x="1068" y="1"/>
                    <a:pt x="502" y="570"/>
                    <a:pt x="260" y="1672"/>
                  </a:cubicBezTo>
                  <a:cubicBezTo>
                    <a:pt x="1" y="2899"/>
                    <a:pt x="344" y="3686"/>
                    <a:pt x="1065" y="3843"/>
                  </a:cubicBezTo>
                  <a:cubicBezTo>
                    <a:pt x="1162" y="3864"/>
                    <a:pt x="1257" y="3875"/>
                    <a:pt x="1348" y="3875"/>
                  </a:cubicBezTo>
                  <a:cubicBezTo>
                    <a:pt x="2027" y="3875"/>
                    <a:pt x="2537" y="3282"/>
                    <a:pt x="2781" y="2174"/>
                  </a:cubicBezTo>
                  <a:cubicBezTo>
                    <a:pt x="3039" y="994"/>
                    <a:pt x="2748" y="200"/>
                    <a:pt x="1968" y="29"/>
                  </a:cubicBezTo>
                  <a:cubicBezTo>
                    <a:pt x="1883" y="10"/>
                    <a:pt x="1799" y="1"/>
                    <a:pt x="17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13"/>
            <p:cNvSpPr/>
            <p:nvPr/>
          </p:nvSpPr>
          <p:spPr>
            <a:xfrm>
              <a:off x="3377325" y="2178225"/>
              <a:ext cx="108700" cy="111975"/>
            </a:xfrm>
            <a:custGeom>
              <a:avLst/>
              <a:gdLst/>
              <a:ahLst/>
              <a:cxnLst/>
              <a:rect l="l" t="t" r="r" b="b"/>
              <a:pathLst>
                <a:path w="4348" h="4479" extrusionOk="0">
                  <a:moveTo>
                    <a:pt x="897" y="1"/>
                  </a:moveTo>
                  <a:lnTo>
                    <a:pt x="1" y="3841"/>
                  </a:lnTo>
                  <a:lnTo>
                    <a:pt x="482" y="3918"/>
                  </a:lnTo>
                  <a:lnTo>
                    <a:pt x="853" y="2271"/>
                  </a:lnTo>
                  <a:cubicBezTo>
                    <a:pt x="981" y="1695"/>
                    <a:pt x="1112" y="1047"/>
                    <a:pt x="1203" y="566"/>
                  </a:cubicBezTo>
                  <a:lnTo>
                    <a:pt x="1214" y="566"/>
                  </a:lnTo>
                  <a:cubicBezTo>
                    <a:pt x="1250" y="1047"/>
                    <a:pt x="1324" y="1571"/>
                    <a:pt x="1422" y="2151"/>
                  </a:cubicBezTo>
                  <a:lnTo>
                    <a:pt x="1753" y="4100"/>
                  </a:lnTo>
                  <a:lnTo>
                    <a:pt x="2132" y="4162"/>
                  </a:lnTo>
                  <a:lnTo>
                    <a:pt x="3119" y="2388"/>
                  </a:lnTo>
                  <a:cubicBezTo>
                    <a:pt x="3404" y="1881"/>
                    <a:pt x="3641" y="1426"/>
                    <a:pt x="3848" y="989"/>
                  </a:cubicBezTo>
                  <a:lnTo>
                    <a:pt x="3863" y="992"/>
                  </a:lnTo>
                  <a:cubicBezTo>
                    <a:pt x="3779" y="1477"/>
                    <a:pt x="3710" y="2132"/>
                    <a:pt x="3651" y="2679"/>
                  </a:cubicBezTo>
                  <a:lnTo>
                    <a:pt x="3476" y="4399"/>
                  </a:lnTo>
                  <a:lnTo>
                    <a:pt x="3965" y="4478"/>
                  </a:lnTo>
                  <a:lnTo>
                    <a:pt x="4347" y="555"/>
                  </a:lnTo>
                  <a:lnTo>
                    <a:pt x="3710" y="453"/>
                  </a:lnTo>
                  <a:lnTo>
                    <a:pt x="2715" y="2220"/>
                  </a:lnTo>
                  <a:cubicBezTo>
                    <a:pt x="2464" y="2682"/>
                    <a:pt x="2256" y="3087"/>
                    <a:pt x="2096" y="3462"/>
                  </a:cubicBezTo>
                  <a:lnTo>
                    <a:pt x="2077" y="3459"/>
                  </a:lnTo>
                  <a:cubicBezTo>
                    <a:pt x="2045" y="3039"/>
                    <a:pt x="1983" y="2595"/>
                    <a:pt x="1895" y="2089"/>
                  </a:cubicBezTo>
                  <a:lnTo>
                    <a:pt x="1534" y="107"/>
                  </a:lnTo>
                  <a:lnTo>
                    <a:pt x="8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113"/>
            <p:cNvSpPr/>
            <p:nvPr/>
          </p:nvSpPr>
          <p:spPr>
            <a:xfrm>
              <a:off x="3531975" y="2200100"/>
              <a:ext cx="103050" cy="106675"/>
            </a:xfrm>
            <a:custGeom>
              <a:avLst/>
              <a:gdLst/>
              <a:ahLst/>
              <a:cxnLst/>
              <a:rect l="l" t="t" r="r" b="b"/>
              <a:pathLst>
                <a:path w="4122" h="4267" extrusionOk="0">
                  <a:moveTo>
                    <a:pt x="646" y="0"/>
                  </a:moveTo>
                  <a:lnTo>
                    <a:pt x="1" y="3887"/>
                  </a:lnTo>
                  <a:lnTo>
                    <a:pt x="485" y="3931"/>
                  </a:lnTo>
                  <a:lnTo>
                    <a:pt x="747" y="2266"/>
                  </a:lnTo>
                  <a:cubicBezTo>
                    <a:pt x="839" y="1683"/>
                    <a:pt x="930" y="1028"/>
                    <a:pt x="984" y="543"/>
                  </a:cubicBezTo>
                  <a:lnTo>
                    <a:pt x="999" y="543"/>
                  </a:lnTo>
                  <a:cubicBezTo>
                    <a:pt x="1065" y="1017"/>
                    <a:pt x="1174" y="1538"/>
                    <a:pt x="1305" y="2106"/>
                  </a:cubicBezTo>
                  <a:lnTo>
                    <a:pt x="1764" y="4030"/>
                  </a:lnTo>
                  <a:lnTo>
                    <a:pt x="2146" y="4066"/>
                  </a:lnTo>
                  <a:lnTo>
                    <a:pt x="3017" y="2234"/>
                  </a:lnTo>
                  <a:cubicBezTo>
                    <a:pt x="3265" y="1713"/>
                    <a:pt x="3473" y="1239"/>
                    <a:pt x="3651" y="795"/>
                  </a:cubicBezTo>
                  <a:lnTo>
                    <a:pt x="3669" y="795"/>
                  </a:lnTo>
                  <a:cubicBezTo>
                    <a:pt x="3615" y="1283"/>
                    <a:pt x="3589" y="1942"/>
                    <a:pt x="3567" y="2489"/>
                  </a:cubicBezTo>
                  <a:lnTo>
                    <a:pt x="3502" y="4219"/>
                  </a:lnTo>
                  <a:lnTo>
                    <a:pt x="3997" y="4267"/>
                  </a:lnTo>
                  <a:lnTo>
                    <a:pt x="4121" y="328"/>
                  </a:lnTo>
                  <a:lnTo>
                    <a:pt x="3476" y="267"/>
                  </a:lnTo>
                  <a:lnTo>
                    <a:pt x="2602" y="2095"/>
                  </a:lnTo>
                  <a:cubicBezTo>
                    <a:pt x="2380" y="2572"/>
                    <a:pt x="2201" y="2988"/>
                    <a:pt x="2067" y="3374"/>
                  </a:cubicBezTo>
                  <a:lnTo>
                    <a:pt x="2048" y="3371"/>
                  </a:lnTo>
                  <a:cubicBezTo>
                    <a:pt x="1986" y="2955"/>
                    <a:pt x="1895" y="2514"/>
                    <a:pt x="1779" y="2016"/>
                  </a:cubicBezTo>
                  <a:lnTo>
                    <a:pt x="1290" y="62"/>
                  </a:lnTo>
                  <a:lnTo>
                    <a:pt x="6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113"/>
            <p:cNvSpPr/>
            <p:nvPr/>
          </p:nvSpPr>
          <p:spPr>
            <a:xfrm>
              <a:off x="3756325" y="2213875"/>
              <a:ext cx="54575" cy="98375"/>
            </a:xfrm>
            <a:custGeom>
              <a:avLst/>
              <a:gdLst/>
              <a:ahLst/>
              <a:cxnLst/>
              <a:rect l="l" t="t" r="r" b="b"/>
              <a:pathLst>
                <a:path w="2183" h="3935" extrusionOk="0">
                  <a:moveTo>
                    <a:pt x="66" y="0"/>
                  </a:moveTo>
                  <a:lnTo>
                    <a:pt x="0" y="3927"/>
                  </a:lnTo>
                  <a:lnTo>
                    <a:pt x="510" y="3935"/>
                  </a:lnTo>
                  <a:lnTo>
                    <a:pt x="535" y="2156"/>
                  </a:lnTo>
                  <a:lnTo>
                    <a:pt x="2021" y="2181"/>
                  </a:lnTo>
                  <a:lnTo>
                    <a:pt x="2029" y="1763"/>
                  </a:lnTo>
                  <a:lnTo>
                    <a:pt x="543" y="1737"/>
                  </a:lnTo>
                  <a:lnTo>
                    <a:pt x="565" y="433"/>
                  </a:lnTo>
                  <a:lnTo>
                    <a:pt x="2174" y="459"/>
                  </a:lnTo>
                  <a:lnTo>
                    <a:pt x="2182" y="32"/>
                  </a:lnTo>
                  <a:lnTo>
                    <a:pt x="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113"/>
            <p:cNvSpPr/>
            <p:nvPr/>
          </p:nvSpPr>
          <p:spPr>
            <a:xfrm>
              <a:off x="3856775" y="2267050"/>
              <a:ext cx="36350" cy="10500"/>
            </a:xfrm>
            <a:custGeom>
              <a:avLst/>
              <a:gdLst/>
              <a:ahLst/>
              <a:cxnLst/>
              <a:rect l="l" t="t" r="r" b="b"/>
              <a:pathLst>
                <a:path w="1454" h="420" extrusionOk="0">
                  <a:moveTo>
                    <a:pt x="1443" y="0"/>
                  </a:moveTo>
                  <a:lnTo>
                    <a:pt x="0" y="41"/>
                  </a:lnTo>
                  <a:lnTo>
                    <a:pt x="11" y="419"/>
                  </a:lnTo>
                  <a:lnTo>
                    <a:pt x="1454" y="379"/>
                  </a:lnTo>
                  <a:lnTo>
                    <a:pt x="14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113"/>
            <p:cNvSpPr/>
            <p:nvPr/>
          </p:nvSpPr>
          <p:spPr>
            <a:xfrm>
              <a:off x="3935175" y="2210775"/>
              <a:ext cx="68425" cy="98050"/>
            </a:xfrm>
            <a:custGeom>
              <a:avLst/>
              <a:gdLst/>
              <a:ahLst/>
              <a:cxnLst/>
              <a:rect l="l" t="t" r="r" b="b"/>
              <a:pathLst>
                <a:path w="2737" h="3922" extrusionOk="0">
                  <a:moveTo>
                    <a:pt x="1310" y="399"/>
                  </a:moveTo>
                  <a:cubicBezTo>
                    <a:pt x="1813" y="399"/>
                    <a:pt x="2079" y="985"/>
                    <a:pt x="2139" y="1890"/>
                  </a:cubicBezTo>
                  <a:cubicBezTo>
                    <a:pt x="2205" y="2856"/>
                    <a:pt x="1997" y="3486"/>
                    <a:pt x="1472" y="3519"/>
                  </a:cubicBezTo>
                  <a:cubicBezTo>
                    <a:pt x="1459" y="3520"/>
                    <a:pt x="1446" y="3520"/>
                    <a:pt x="1433" y="3520"/>
                  </a:cubicBezTo>
                  <a:cubicBezTo>
                    <a:pt x="987" y="3520"/>
                    <a:pt x="666" y="2985"/>
                    <a:pt x="598" y="2029"/>
                  </a:cubicBezTo>
                  <a:cubicBezTo>
                    <a:pt x="529" y="1002"/>
                    <a:pt x="816" y="430"/>
                    <a:pt x="1265" y="400"/>
                  </a:cubicBezTo>
                  <a:cubicBezTo>
                    <a:pt x="1280" y="399"/>
                    <a:pt x="1295" y="399"/>
                    <a:pt x="1310" y="399"/>
                  </a:cubicBezTo>
                  <a:close/>
                  <a:moveTo>
                    <a:pt x="1356" y="0"/>
                  </a:moveTo>
                  <a:cubicBezTo>
                    <a:pt x="1328" y="0"/>
                    <a:pt x="1298" y="1"/>
                    <a:pt x="1269" y="3"/>
                  </a:cubicBezTo>
                  <a:cubicBezTo>
                    <a:pt x="500" y="54"/>
                    <a:pt x="1" y="790"/>
                    <a:pt x="85" y="2058"/>
                  </a:cubicBezTo>
                  <a:cubicBezTo>
                    <a:pt x="179" y="3269"/>
                    <a:pt x="693" y="3922"/>
                    <a:pt x="1395" y="3922"/>
                  </a:cubicBezTo>
                  <a:cubicBezTo>
                    <a:pt x="1419" y="3922"/>
                    <a:pt x="1444" y="3921"/>
                    <a:pt x="1469" y="3920"/>
                  </a:cubicBezTo>
                  <a:cubicBezTo>
                    <a:pt x="2307" y="3862"/>
                    <a:pt x="2737" y="3119"/>
                    <a:pt x="2649" y="1832"/>
                  </a:cubicBezTo>
                  <a:cubicBezTo>
                    <a:pt x="2572" y="672"/>
                    <a:pt x="2104" y="0"/>
                    <a:pt x="13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113"/>
            <p:cNvSpPr/>
            <p:nvPr/>
          </p:nvSpPr>
          <p:spPr>
            <a:xfrm>
              <a:off x="4053225" y="2282475"/>
              <a:ext cx="18325" cy="18450"/>
            </a:xfrm>
            <a:custGeom>
              <a:avLst/>
              <a:gdLst/>
              <a:ahLst/>
              <a:cxnLst/>
              <a:rect l="l" t="t" r="r" b="b"/>
              <a:pathLst>
                <a:path w="733" h="738" extrusionOk="0">
                  <a:moveTo>
                    <a:pt x="374" y="0"/>
                  </a:moveTo>
                  <a:cubicBezTo>
                    <a:pt x="360" y="0"/>
                    <a:pt x="346" y="1"/>
                    <a:pt x="332" y="2"/>
                  </a:cubicBezTo>
                  <a:cubicBezTo>
                    <a:pt x="128" y="24"/>
                    <a:pt x="0" y="189"/>
                    <a:pt x="22" y="404"/>
                  </a:cubicBezTo>
                  <a:cubicBezTo>
                    <a:pt x="42" y="600"/>
                    <a:pt x="180" y="737"/>
                    <a:pt x="360" y="737"/>
                  </a:cubicBezTo>
                  <a:cubicBezTo>
                    <a:pt x="374" y="737"/>
                    <a:pt x="387" y="736"/>
                    <a:pt x="401" y="735"/>
                  </a:cubicBezTo>
                  <a:cubicBezTo>
                    <a:pt x="616" y="710"/>
                    <a:pt x="733" y="542"/>
                    <a:pt x="711" y="330"/>
                  </a:cubicBezTo>
                  <a:cubicBezTo>
                    <a:pt x="691" y="130"/>
                    <a:pt x="557"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113"/>
            <p:cNvSpPr/>
            <p:nvPr/>
          </p:nvSpPr>
          <p:spPr>
            <a:xfrm>
              <a:off x="4108575" y="2192300"/>
              <a:ext cx="69550" cy="100725"/>
            </a:xfrm>
            <a:custGeom>
              <a:avLst/>
              <a:gdLst/>
              <a:ahLst/>
              <a:cxnLst/>
              <a:rect l="l" t="t" r="r" b="b"/>
              <a:pathLst>
                <a:path w="2782" h="4029" extrusionOk="0">
                  <a:moveTo>
                    <a:pt x="1322" y="399"/>
                  </a:moveTo>
                  <a:cubicBezTo>
                    <a:pt x="1784" y="399"/>
                    <a:pt x="2055" y="834"/>
                    <a:pt x="2139" y="1427"/>
                  </a:cubicBezTo>
                  <a:cubicBezTo>
                    <a:pt x="2151" y="1507"/>
                    <a:pt x="2143" y="1569"/>
                    <a:pt x="2121" y="1620"/>
                  </a:cubicBezTo>
                  <a:cubicBezTo>
                    <a:pt x="2020" y="1864"/>
                    <a:pt x="1779" y="2069"/>
                    <a:pt x="1437" y="2119"/>
                  </a:cubicBezTo>
                  <a:cubicBezTo>
                    <a:pt x="1397" y="2125"/>
                    <a:pt x="1358" y="2128"/>
                    <a:pt x="1320" y="2128"/>
                  </a:cubicBezTo>
                  <a:cubicBezTo>
                    <a:pt x="941" y="2128"/>
                    <a:pt x="662" y="1851"/>
                    <a:pt x="599" y="1423"/>
                  </a:cubicBezTo>
                  <a:cubicBezTo>
                    <a:pt x="522" y="895"/>
                    <a:pt x="774" y="470"/>
                    <a:pt x="1207" y="407"/>
                  </a:cubicBezTo>
                  <a:cubicBezTo>
                    <a:pt x="1247" y="402"/>
                    <a:pt x="1285" y="399"/>
                    <a:pt x="1322" y="399"/>
                  </a:cubicBezTo>
                  <a:close/>
                  <a:moveTo>
                    <a:pt x="1381" y="0"/>
                  </a:moveTo>
                  <a:cubicBezTo>
                    <a:pt x="1320" y="0"/>
                    <a:pt x="1257" y="5"/>
                    <a:pt x="1193" y="14"/>
                  </a:cubicBezTo>
                  <a:cubicBezTo>
                    <a:pt x="424" y="123"/>
                    <a:pt x="1" y="823"/>
                    <a:pt x="103" y="1533"/>
                  </a:cubicBezTo>
                  <a:cubicBezTo>
                    <a:pt x="186" y="2117"/>
                    <a:pt x="612" y="2537"/>
                    <a:pt x="1199" y="2537"/>
                  </a:cubicBezTo>
                  <a:cubicBezTo>
                    <a:pt x="1257" y="2537"/>
                    <a:pt x="1317" y="2533"/>
                    <a:pt x="1378" y="2524"/>
                  </a:cubicBezTo>
                  <a:cubicBezTo>
                    <a:pt x="1754" y="2469"/>
                    <a:pt x="2030" y="2276"/>
                    <a:pt x="2202" y="1992"/>
                  </a:cubicBezTo>
                  <a:lnTo>
                    <a:pt x="2220" y="1988"/>
                  </a:lnTo>
                  <a:lnTo>
                    <a:pt x="2220" y="1988"/>
                  </a:lnTo>
                  <a:cubicBezTo>
                    <a:pt x="2213" y="2444"/>
                    <a:pt x="2082" y="2797"/>
                    <a:pt x="1867" y="3059"/>
                  </a:cubicBezTo>
                  <a:cubicBezTo>
                    <a:pt x="1680" y="3293"/>
                    <a:pt x="1422" y="3453"/>
                    <a:pt x="1134" y="3537"/>
                  </a:cubicBezTo>
                  <a:cubicBezTo>
                    <a:pt x="963" y="3577"/>
                    <a:pt x="839" y="3606"/>
                    <a:pt x="727" y="3613"/>
                  </a:cubicBezTo>
                  <a:lnTo>
                    <a:pt x="784" y="4028"/>
                  </a:lnTo>
                  <a:cubicBezTo>
                    <a:pt x="908" y="4018"/>
                    <a:pt x="1068" y="3989"/>
                    <a:pt x="1251" y="3930"/>
                  </a:cubicBezTo>
                  <a:cubicBezTo>
                    <a:pt x="1648" y="3828"/>
                    <a:pt x="2020" y="3595"/>
                    <a:pt x="2267" y="3271"/>
                  </a:cubicBezTo>
                  <a:cubicBezTo>
                    <a:pt x="2588" y="2859"/>
                    <a:pt x="2781" y="2244"/>
                    <a:pt x="2661" y="1416"/>
                  </a:cubicBezTo>
                  <a:cubicBezTo>
                    <a:pt x="2537" y="539"/>
                    <a:pt x="2053" y="0"/>
                    <a:pt x="13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113"/>
            <p:cNvSpPr/>
            <p:nvPr/>
          </p:nvSpPr>
          <p:spPr>
            <a:xfrm>
              <a:off x="4225175" y="2171600"/>
              <a:ext cx="62050" cy="101975"/>
            </a:xfrm>
            <a:custGeom>
              <a:avLst/>
              <a:gdLst/>
              <a:ahLst/>
              <a:cxnLst/>
              <a:rect l="l" t="t" r="r" b="b"/>
              <a:pathLst>
                <a:path w="2482" h="4079" extrusionOk="0">
                  <a:moveTo>
                    <a:pt x="1782" y="0"/>
                  </a:moveTo>
                  <a:lnTo>
                    <a:pt x="1" y="343"/>
                  </a:lnTo>
                  <a:lnTo>
                    <a:pt x="106" y="2179"/>
                  </a:lnTo>
                  <a:cubicBezTo>
                    <a:pt x="238" y="2135"/>
                    <a:pt x="401" y="2077"/>
                    <a:pt x="613" y="2036"/>
                  </a:cubicBezTo>
                  <a:cubicBezTo>
                    <a:pt x="743" y="2011"/>
                    <a:pt x="863" y="2000"/>
                    <a:pt x="972" y="2000"/>
                  </a:cubicBezTo>
                  <a:cubicBezTo>
                    <a:pt x="1483" y="2000"/>
                    <a:pt x="1759" y="2260"/>
                    <a:pt x="1840" y="2656"/>
                  </a:cubicBezTo>
                  <a:cubicBezTo>
                    <a:pt x="1938" y="3156"/>
                    <a:pt x="1593" y="3541"/>
                    <a:pt x="1115" y="3632"/>
                  </a:cubicBezTo>
                  <a:cubicBezTo>
                    <a:pt x="1006" y="3653"/>
                    <a:pt x="898" y="3662"/>
                    <a:pt x="797" y="3662"/>
                  </a:cubicBezTo>
                  <a:cubicBezTo>
                    <a:pt x="583" y="3662"/>
                    <a:pt x="397" y="3623"/>
                    <a:pt x="281" y="3581"/>
                  </a:cubicBezTo>
                  <a:lnTo>
                    <a:pt x="226" y="3990"/>
                  </a:lnTo>
                  <a:cubicBezTo>
                    <a:pt x="354" y="4040"/>
                    <a:pt x="550" y="4078"/>
                    <a:pt x="780" y="4078"/>
                  </a:cubicBezTo>
                  <a:cubicBezTo>
                    <a:pt x="911" y="4078"/>
                    <a:pt x="1053" y="4066"/>
                    <a:pt x="1199" y="4037"/>
                  </a:cubicBezTo>
                  <a:cubicBezTo>
                    <a:pt x="2008" y="3884"/>
                    <a:pt x="2481" y="3228"/>
                    <a:pt x="2339" y="2500"/>
                  </a:cubicBezTo>
                  <a:cubicBezTo>
                    <a:pt x="2249" y="2029"/>
                    <a:pt x="1949" y="1757"/>
                    <a:pt x="1625" y="1647"/>
                  </a:cubicBezTo>
                  <a:cubicBezTo>
                    <a:pt x="1471" y="1591"/>
                    <a:pt x="1305" y="1565"/>
                    <a:pt x="1135" y="1565"/>
                  </a:cubicBezTo>
                  <a:cubicBezTo>
                    <a:pt x="1019" y="1565"/>
                    <a:pt x="901" y="1577"/>
                    <a:pt x="784" y="1599"/>
                  </a:cubicBezTo>
                  <a:cubicBezTo>
                    <a:pt x="645" y="1629"/>
                    <a:pt x="569" y="1654"/>
                    <a:pt x="485" y="1683"/>
                  </a:cubicBezTo>
                  <a:lnTo>
                    <a:pt x="445" y="700"/>
                  </a:lnTo>
                  <a:lnTo>
                    <a:pt x="1862" y="427"/>
                  </a:lnTo>
                  <a:lnTo>
                    <a:pt x="17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113"/>
            <p:cNvSpPr/>
            <p:nvPr/>
          </p:nvSpPr>
          <p:spPr>
            <a:xfrm>
              <a:off x="4337200" y="2145450"/>
              <a:ext cx="24875" cy="114600"/>
            </a:xfrm>
            <a:custGeom>
              <a:avLst/>
              <a:gdLst/>
              <a:ahLst/>
              <a:cxnLst/>
              <a:rect l="l" t="t" r="r" b="b"/>
              <a:pathLst>
                <a:path w="995" h="4584" extrusionOk="0">
                  <a:moveTo>
                    <a:pt x="995" y="0"/>
                  </a:moveTo>
                  <a:lnTo>
                    <a:pt x="609" y="92"/>
                  </a:lnTo>
                  <a:lnTo>
                    <a:pt x="1" y="4584"/>
                  </a:lnTo>
                  <a:lnTo>
                    <a:pt x="379" y="4493"/>
                  </a:lnTo>
                  <a:lnTo>
                    <a:pt x="9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113"/>
            <p:cNvSpPr/>
            <p:nvPr/>
          </p:nvSpPr>
          <p:spPr>
            <a:xfrm>
              <a:off x="4422075" y="2123775"/>
              <a:ext cx="20625" cy="115425"/>
            </a:xfrm>
            <a:custGeom>
              <a:avLst/>
              <a:gdLst/>
              <a:ahLst/>
              <a:cxnLst/>
              <a:rect l="l" t="t" r="r" b="b"/>
              <a:pathLst>
                <a:path w="825" h="4617" extrusionOk="0">
                  <a:moveTo>
                    <a:pt x="824" y="1"/>
                  </a:moveTo>
                  <a:lnTo>
                    <a:pt x="441" y="110"/>
                  </a:lnTo>
                  <a:lnTo>
                    <a:pt x="1" y="4616"/>
                  </a:lnTo>
                  <a:lnTo>
                    <a:pt x="1" y="4616"/>
                  </a:lnTo>
                  <a:lnTo>
                    <a:pt x="376" y="4514"/>
                  </a:lnTo>
                  <a:lnTo>
                    <a:pt x="8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113"/>
            <p:cNvSpPr/>
            <p:nvPr/>
          </p:nvSpPr>
          <p:spPr>
            <a:xfrm>
              <a:off x="4492850" y="2100100"/>
              <a:ext cx="70325" cy="104650"/>
            </a:xfrm>
            <a:custGeom>
              <a:avLst/>
              <a:gdLst/>
              <a:ahLst/>
              <a:cxnLst/>
              <a:rect l="l" t="t" r="r" b="b"/>
              <a:pathLst>
                <a:path w="2813" h="4186" extrusionOk="0">
                  <a:moveTo>
                    <a:pt x="1728" y="0"/>
                  </a:moveTo>
                  <a:lnTo>
                    <a:pt x="1" y="558"/>
                  </a:lnTo>
                  <a:lnTo>
                    <a:pt x="324" y="2365"/>
                  </a:lnTo>
                  <a:cubicBezTo>
                    <a:pt x="455" y="2303"/>
                    <a:pt x="608" y="2230"/>
                    <a:pt x="813" y="2164"/>
                  </a:cubicBezTo>
                  <a:cubicBezTo>
                    <a:pt x="1006" y="2102"/>
                    <a:pt x="1178" y="2073"/>
                    <a:pt x="1328" y="2073"/>
                  </a:cubicBezTo>
                  <a:cubicBezTo>
                    <a:pt x="1740" y="2073"/>
                    <a:pt x="1995" y="2289"/>
                    <a:pt x="2110" y="2631"/>
                  </a:cubicBezTo>
                  <a:cubicBezTo>
                    <a:pt x="2266" y="3112"/>
                    <a:pt x="1968" y="3538"/>
                    <a:pt x="1509" y="3687"/>
                  </a:cubicBezTo>
                  <a:cubicBezTo>
                    <a:pt x="1324" y="3747"/>
                    <a:pt x="1138" y="3768"/>
                    <a:pt x="978" y="3768"/>
                  </a:cubicBezTo>
                  <a:cubicBezTo>
                    <a:pt x="855" y="3768"/>
                    <a:pt x="748" y="3755"/>
                    <a:pt x="670" y="3738"/>
                  </a:cubicBezTo>
                  <a:lnTo>
                    <a:pt x="667" y="4150"/>
                  </a:lnTo>
                  <a:cubicBezTo>
                    <a:pt x="752" y="4172"/>
                    <a:pt x="863" y="4186"/>
                    <a:pt x="992" y="4186"/>
                  </a:cubicBezTo>
                  <a:cubicBezTo>
                    <a:pt x="1181" y="4186"/>
                    <a:pt x="1407" y="4156"/>
                    <a:pt x="1640" y="4081"/>
                  </a:cubicBezTo>
                  <a:cubicBezTo>
                    <a:pt x="2423" y="3830"/>
                    <a:pt x="2813" y="3119"/>
                    <a:pt x="2587" y="2416"/>
                  </a:cubicBezTo>
                  <a:cubicBezTo>
                    <a:pt x="2441" y="1960"/>
                    <a:pt x="2106" y="1723"/>
                    <a:pt x="1771" y="1654"/>
                  </a:cubicBezTo>
                  <a:cubicBezTo>
                    <a:pt x="1675" y="1632"/>
                    <a:pt x="1574" y="1621"/>
                    <a:pt x="1472" y="1621"/>
                  </a:cubicBezTo>
                  <a:cubicBezTo>
                    <a:pt x="1293" y="1621"/>
                    <a:pt x="1108" y="1654"/>
                    <a:pt x="929" y="1709"/>
                  </a:cubicBezTo>
                  <a:cubicBezTo>
                    <a:pt x="798" y="1753"/>
                    <a:pt x="722" y="1789"/>
                    <a:pt x="645" y="1826"/>
                  </a:cubicBezTo>
                  <a:lnTo>
                    <a:pt x="485" y="857"/>
                  </a:lnTo>
                  <a:lnTo>
                    <a:pt x="1862" y="412"/>
                  </a:lnTo>
                  <a:lnTo>
                    <a:pt x="17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113"/>
            <p:cNvSpPr/>
            <p:nvPr/>
          </p:nvSpPr>
          <p:spPr>
            <a:xfrm>
              <a:off x="4589025" y="2068800"/>
              <a:ext cx="82275" cy="95925"/>
            </a:xfrm>
            <a:custGeom>
              <a:avLst/>
              <a:gdLst/>
              <a:ahLst/>
              <a:cxnLst/>
              <a:rect l="l" t="t" r="r" b="b"/>
              <a:pathLst>
                <a:path w="3291" h="3837" extrusionOk="0">
                  <a:moveTo>
                    <a:pt x="1312" y="418"/>
                  </a:moveTo>
                  <a:cubicBezTo>
                    <a:pt x="1723" y="418"/>
                    <a:pt x="2084" y="886"/>
                    <a:pt x="2365" y="1635"/>
                  </a:cubicBezTo>
                  <a:cubicBezTo>
                    <a:pt x="2707" y="2538"/>
                    <a:pt x="2689" y="3202"/>
                    <a:pt x="2197" y="3387"/>
                  </a:cubicBezTo>
                  <a:cubicBezTo>
                    <a:pt x="2135" y="3411"/>
                    <a:pt x="2072" y="3422"/>
                    <a:pt x="2009" y="3422"/>
                  </a:cubicBezTo>
                  <a:cubicBezTo>
                    <a:pt x="1626" y="3422"/>
                    <a:pt x="1230" y="3001"/>
                    <a:pt x="933" y="2210"/>
                  </a:cubicBezTo>
                  <a:cubicBezTo>
                    <a:pt x="569" y="1245"/>
                    <a:pt x="682" y="615"/>
                    <a:pt x="1101" y="458"/>
                  </a:cubicBezTo>
                  <a:cubicBezTo>
                    <a:pt x="1172" y="431"/>
                    <a:pt x="1243" y="418"/>
                    <a:pt x="1312" y="418"/>
                  </a:cubicBezTo>
                  <a:close/>
                  <a:moveTo>
                    <a:pt x="1388" y="0"/>
                  </a:moveTo>
                  <a:cubicBezTo>
                    <a:pt x="1258" y="0"/>
                    <a:pt x="1124" y="25"/>
                    <a:pt x="988" y="76"/>
                  </a:cubicBezTo>
                  <a:cubicBezTo>
                    <a:pt x="270" y="345"/>
                    <a:pt x="1" y="1194"/>
                    <a:pt x="449" y="2385"/>
                  </a:cubicBezTo>
                  <a:cubicBezTo>
                    <a:pt x="820" y="3345"/>
                    <a:pt x="1367" y="3836"/>
                    <a:pt x="1934" y="3836"/>
                  </a:cubicBezTo>
                  <a:cubicBezTo>
                    <a:pt x="2058" y="3836"/>
                    <a:pt x="2182" y="3813"/>
                    <a:pt x="2306" y="3766"/>
                  </a:cubicBezTo>
                  <a:cubicBezTo>
                    <a:pt x="3093" y="3471"/>
                    <a:pt x="3290" y="2637"/>
                    <a:pt x="2838" y="1431"/>
                  </a:cubicBezTo>
                  <a:cubicBezTo>
                    <a:pt x="2490" y="507"/>
                    <a:pt x="1975" y="0"/>
                    <a:pt x="1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113"/>
            <p:cNvSpPr/>
            <p:nvPr/>
          </p:nvSpPr>
          <p:spPr>
            <a:xfrm>
              <a:off x="4692125" y="2002650"/>
              <a:ext cx="125250" cy="127975"/>
            </a:xfrm>
            <a:custGeom>
              <a:avLst/>
              <a:gdLst/>
              <a:ahLst/>
              <a:cxnLst/>
              <a:rect l="l" t="t" r="r" b="b"/>
              <a:pathLst>
                <a:path w="5010" h="5119" extrusionOk="0">
                  <a:moveTo>
                    <a:pt x="3195" y="0"/>
                  </a:moveTo>
                  <a:lnTo>
                    <a:pt x="2601" y="263"/>
                  </a:lnTo>
                  <a:lnTo>
                    <a:pt x="2733" y="2285"/>
                  </a:lnTo>
                  <a:cubicBezTo>
                    <a:pt x="2773" y="2810"/>
                    <a:pt x="2816" y="3261"/>
                    <a:pt x="2889" y="3662"/>
                  </a:cubicBezTo>
                  <a:lnTo>
                    <a:pt x="2872" y="3669"/>
                  </a:lnTo>
                  <a:cubicBezTo>
                    <a:pt x="2616" y="3338"/>
                    <a:pt x="2317" y="2995"/>
                    <a:pt x="1975" y="2620"/>
                  </a:cubicBezTo>
                  <a:lnTo>
                    <a:pt x="590" y="1152"/>
                  </a:lnTo>
                  <a:lnTo>
                    <a:pt x="0" y="1414"/>
                  </a:lnTo>
                  <a:lnTo>
                    <a:pt x="1337" y="5119"/>
                  </a:lnTo>
                  <a:lnTo>
                    <a:pt x="1782" y="4925"/>
                  </a:lnTo>
                  <a:lnTo>
                    <a:pt x="1195" y="3341"/>
                  </a:lnTo>
                  <a:cubicBezTo>
                    <a:pt x="987" y="2788"/>
                    <a:pt x="751" y="2171"/>
                    <a:pt x="562" y="1720"/>
                  </a:cubicBezTo>
                  <a:lnTo>
                    <a:pt x="572" y="1712"/>
                  </a:lnTo>
                  <a:cubicBezTo>
                    <a:pt x="864" y="2095"/>
                    <a:pt x="1214" y="2496"/>
                    <a:pt x="1607" y="2929"/>
                  </a:cubicBezTo>
                  <a:lnTo>
                    <a:pt x="2944" y="4383"/>
                  </a:lnTo>
                  <a:lnTo>
                    <a:pt x="3297" y="4226"/>
                  </a:lnTo>
                  <a:lnTo>
                    <a:pt x="3163" y="2204"/>
                  </a:lnTo>
                  <a:cubicBezTo>
                    <a:pt x="3123" y="1625"/>
                    <a:pt x="3075" y="1112"/>
                    <a:pt x="3010" y="638"/>
                  </a:cubicBezTo>
                  <a:lnTo>
                    <a:pt x="3028" y="631"/>
                  </a:lnTo>
                  <a:cubicBezTo>
                    <a:pt x="3221" y="1078"/>
                    <a:pt x="3519" y="1668"/>
                    <a:pt x="3768" y="2157"/>
                  </a:cubicBezTo>
                  <a:lnTo>
                    <a:pt x="4555" y="3698"/>
                  </a:lnTo>
                  <a:lnTo>
                    <a:pt x="5009" y="3498"/>
                  </a:lnTo>
                  <a:lnTo>
                    <a:pt x="31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113"/>
            <p:cNvSpPr/>
            <p:nvPr/>
          </p:nvSpPr>
          <p:spPr>
            <a:xfrm>
              <a:off x="4828475" y="1934975"/>
              <a:ext cx="128350" cy="130825"/>
            </a:xfrm>
            <a:custGeom>
              <a:avLst/>
              <a:gdLst/>
              <a:ahLst/>
              <a:cxnLst/>
              <a:rect l="l" t="t" r="r" b="b"/>
              <a:pathLst>
                <a:path w="5134" h="5233" extrusionOk="0">
                  <a:moveTo>
                    <a:pt x="3093" y="0"/>
                  </a:moveTo>
                  <a:lnTo>
                    <a:pt x="2521" y="299"/>
                  </a:lnTo>
                  <a:lnTo>
                    <a:pt x="2783" y="2310"/>
                  </a:lnTo>
                  <a:cubicBezTo>
                    <a:pt x="2856" y="2831"/>
                    <a:pt x="2933" y="3279"/>
                    <a:pt x="3031" y="3676"/>
                  </a:cubicBezTo>
                  <a:lnTo>
                    <a:pt x="3013" y="3684"/>
                  </a:lnTo>
                  <a:cubicBezTo>
                    <a:pt x="2736" y="3366"/>
                    <a:pt x="2419" y="3046"/>
                    <a:pt x="2047" y="2692"/>
                  </a:cubicBezTo>
                  <a:lnTo>
                    <a:pt x="572" y="1320"/>
                  </a:lnTo>
                  <a:lnTo>
                    <a:pt x="0" y="1621"/>
                  </a:lnTo>
                  <a:lnTo>
                    <a:pt x="1581" y="5232"/>
                  </a:lnTo>
                  <a:lnTo>
                    <a:pt x="2008" y="5006"/>
                  </a:lnTo>
                  <a:lnTo>
                    <a:pt x="1319" y="3465"/>
                  </a:lnTo>
                  <a:cubicBezTo>
                    <a:pt x="1078" y="2926"/>
                    <a:pt x="798" y="2329"/>
                    <a:pt x="579" y="1888"/>
                  </a:cubicBezTo>
                  <a:lnTo>
                    <a:pt x="591" y="1884"/>
                  </a:lnTo>
                  <a:cubicBezTo>
                    <a:pt x="907" y="2245"/>
                    <a:pt x="1282" y="2623"/>
                    <a:pt x="1702" y="3028"/>
                  </a:cubicBezTo>
                  <a:lnTo>
                    <a:pt x="3133" y="4390"/>
                  </a:lnTo>
                  <a:lnTo>
                    <a:pt x="3476" y="4212"/>
                  </a:lnTo>
                  <a:lnTo>
                    <a:pt x="3206" y="2201"/>
                  </a:lnTo>
                  <a:cubicBezTo>
                    <a:pt x="3130" y="1629"/>
                    <a:pt x="3049" y="1119"/>
                    <a:pt x="2955" y="649"/>
                  </a:cubicBezTo>
                  <a:lnTo>
                    <a:pt x="2970" y="638"/>
                  </a:lnTo>
                  <a:cubicBezTo>
                    <a:pt x="3192" y="1075"/>
                    <a:pt x="3527" y="1643"/>
                    <a:pt x="3807" y="2117"/>
                  </a:cubicBezTo>
                  <a:lnTo>
                    <a:pt x="4696" y="3600"/>
                  </a:lnTo>
                  <a:lnTo>
                    <a:pt x="5134" y="3370"/>
                  </a:lnTo>
                  <a:lnTo>
                    <a:pt x="30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113"/>
            <p:cNvSpPr/>
            <p:nvPr/>
          </p:nvSpPr>
          <p:spPr>
            <a:xfrm>
              <a:off x="5012350" y="1844175"/>
              <a:ext cx="70975" cy="111400"/>
            </a:xfrm>
            <a:custGeom>
              <a:avLst/>
              <a:gdLst/>
              <a:ahLst/>
              <a:cxnLst/>
              <a:rect l="l" t="t" r="r" b="b"/>
              <a:pathLst>
                <a:path w="2839" h="4456" extrusionOk="0">
                  <a:moveTo>
                    <a:pt x="1789" y="0"/>
                  </a:moveTo>
                  <a:lnTo>
                    <a:pt x="0" y="1137"/>
                  </a:lnTo>
                  <a:lnTo>
                    <a:pt x="2107" y="4456"/>
                  </a:lnTo>
                  <a:lnTo>
                    <a:pt x="2536" y="4182"/>
                  </a:lnTo>
                  <a:lnTo>
                    <a:pt x="1582" y="2682"/>
                  </a:lnTo>
                  <a:lnTo>
                    <a:pt x="2838" y="1884"/>
                  </a:lnTo>
                  <a:lnTo>
                    <a:pt x="2613" y="1530"/>
                  </a:lnTo>
                  <a:lnTo>
                    <a:pt x="1359" y="2324"/>
                  </a:lnTo>
                  <a:lnTo>
                    <a:pt x="656" y="1224"/>
                  </a:lnTo>
                  <a:lnTo>
                    <a:pt x="2019" y="361"/>
                  </a:lnTo>
                  <a:lnTo>
                    <a:pt x="17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113"/>
            <p:cNvSpPr/>
            <p:nvPr/>
          </p:nvSpPr>
          <p:spPr>
            <a:xfrm>
              <a:off x="5125125" y="1843075"/>
              <a:ext cx="35075" cy="28350"/>
            </a:xfrm>
            <a:custGeom>
              <a:avLst/>
              <a:gdLst/>
              <a:ahLst/>
              <a:cxnLst/>
              <a:rect l="l" t="t" r="r" b="b"/>
              <a:pathLst>
                <a:path w="1403" h="1134" extrusionOk="0">
                  <a:moveTo>
                    <a:pt x="1187" y="1"/>
                  </a:moveTo>
                  <a:lnTo>
                    <a:pt x="0" y="824"/>
                  </a:lnTo>
                  <a:lnTo>
                    <a:pt x="219" y="1134"/>
                  </a:lnTo>
                  <a:lnTo>
                    <a:pt x="1402" y="314"/>
                  </a:lnTo>
                  <a:lnTo>
                    <a:pt x="11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113"/>
            <p:cNvSpPr/>
            <p:nvPr/>
          </p:nvSpPr>
          <p:spPr>
            <a:xfrm>
              <a:off x="5170825" y="1749600"/>
              <a:ext cx="90275" cy="90225"/>
            </a:xfrm>
            <a:custGeom>
              <a:avLst/>
              <a:gdLst/>
              <a:ahLst/>
              <a:cxnLst/>
              <a:rect l="l" t="t" r="r" b="b"/>
              <a:pathLst>
                <a:path w="3611" h="3609" extrusionOk="0">
                  <a:moveTo>
                    <a:pt x="1191" y="443"/>
                  </a:moveTo>
                  <a:cubicBezTo>
                    <a:pt x="1553" y="443"/>
                    <a:pt x="1972" y="777"/>
                    <a:pt x="2391" y="1332"/>
                  </a:cubicBezTo>
                  <a:cubicBezTo>
                    <a:pt x="2973" y="2107"/>
                    <a:pt x="3141" y="2745"/>
                    <a:pt x="2722" y="3062"/>
                  </a:cubicBezTo>
                  <a:cubicBezTo>
                    <a:pt x="2626" y="3135"/>
                    <a:pt x="2515" y="3171"/>
                    <a:pt x="2394" y="3171"/>
                  </a:cubicBezTo>
                  <a:cubicBezTo>
                    <a:pt x="2049" y="3171"/>
                    <a:pt x="1617" y="2875"/>
                    <a:pt x="1177" y="2290"/>
                  </a:cubicBezTo>
                  <a:cubicBezTo>
                    <a:pt x="558" y="1466"/>
                    <a:pt x="489" y="832"/>
                    <a:pt x="846" y="563"/>
                  </a:cubicBezTo>
                  <a:cubicBezTo>
                    <a:pt x="953" y="482"/>
                    <a:pt x="1069" y="443"/>
                    <a:pt x="1191" y="443"/>
                  </a:cubicBezTo>
                  <a:close/>
                  <a:moveTo>
                    <a:pt x="1275" y="1"/>
                  </a:moveTo>
                  <a:cubicBezTo>
                    <a:pt x="1050" y="1"/>
                    <a:pt x="832" y="75"/>
                    <a:pt x="631" y="227"/>
                  </a:cubicBezTo>
                  <a:cubicBezTo>
                    <a:pt x="15" y="691"/>
                    <a:pt x="0" y="1579"/>
                    <a:pt x="765" y="2596"/>
                  </a:cubicBezTo>
                  <a:cubicBezTo>
                    <a:pt x="1286" y="3276"/>
                    <a:pt x="1834" y="3609"/>
                    <a:pt x="2318" y="3609"/>
                  </a:cubicBezTo>
                  <a:cubicBezTo>
                    <a:pt x="2541" y="3609"/>
                    <a:pt x="2751" y="3537"/>
                    <a:pt x="2937" y="3397"/>
                  </a:cubicBezTo>
                  <a:cubicBezTo>
                    <a:pt x="3610" y="2891"/>
                    <a:pt x="3563" y="2035"/>
                    <a:pt x="2788" y="1007"/>
                  </a:cubicBezTo>
                  <a:cubicBezTo>
                    <a:pt x="2289" y="348"/>
                    <a:pt x="1762" y="1"/>
                    <a:pt x="1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113"/>
            <p:cNvSpPr/>
            <p:nvPr/>
          </p:nvSpPr>
          <p:spPr>
            <a:xfrm>
              <a:off x="5300625" y="1761575"/>
              <a:ext cx="20150" cy="18350"/>
            </a:xfrm>
            <a:custGeom>
              <a:avLst/>
              <a:gdLst/>
              <a:ahLst/>
              <a:cxnLst/>
              <a:rect l="l" t="t" r="r" b="b"/>
              <a:pathLst>
                <a:path w="806" h="734" extrusionOk="0">
                  <a:moveTo>
                    <a:pt x="390" y="1"/>
                  </a:moveTo>
                  <a:cubicBezTo>
                    <a:pt x="315" y="1"/>
                    <a:pt x="241" y="27"/>
                    <a:pt x="175" y="81"/>
                  </a:cubicBezTo>
                  <a:cubicBezTo>
                    <a:pt x="14" y="207"/>
                    <a:pt x="0" y="419"/>
                    <a:pt x="135" y="587"/>
                  </a:cubicBezTo>
                  <a:cubicBezTo>
                    <a:pt x="213" y="682"/>
                    <a:pt x="317" y="733"/>
                    <a:pt x="420" y="733"/>
                  </a:cubicBezTo>
                  <a:cubicBezTo>
                    <a:pt x="495" y="733"/>
                    <a:pt x="569" y="707"/>
                    <a:pt x="634" y="652"/>
                  </a:cubicBezTo>
                  <a:cubicBezTo>
                    <a:pt x="801" y="518"/>
                    <a:pt x="805" y="310"/>
                    <a:pt x="674" y="146"/>
                  </a:cubicBezTo>
                  <a:cubicBezTo>
                    <a:pt x="596" y="51"/>
                    <a:pt x="493" y="1"/>
                    <a:pt x="3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113"/>
            <p:cNvSpPr/>
            <p:nvPr/>
          </p:nvSpPr>
          <p:spPr>
            <a:xfrm>
              <a:off x="5305525" y="1638850"/>
              <a:ext cx="82725" cy="97150"/>
            </a:xfrm>
            <a:custGeom>
              <a:avLst/>
              <a:gdLst/>
              <a:ahLst/>
              <a:cxnLst/>
              <a:rect l="l" t="t" r="r" b="b"/>
              <a:pathLst>
                <a:path w="3309" h="3886" extrusionOk="0">
                  <a:moveTo>
                    <a:pt x="1254" y="446"/>
                  </a:moveTo>
                  <a:cubicBezTo>
                    <a:pt x="1553" y="446"/>
                    <a:pt x="1870" y="648"/>
                    <a:pt x="2150" y="968"/>
                  </a:cubicBezTo>
                  <a:cubicBezTo>
                    <a:pt x="2205" y="1029"/>
                    <a:pt x="2230" y="1084"/>
                    <a:pt x="2237" y="1138"/>
                  </a:cubicBezTo>
                  <a:cubicBezTo>
                    <a:pt x="2288" y="1397"/>
                    <a:pt x="2197" y="1703"/>
                    <a:pt x="1938" y="1929"/>
                  </a:cubicBezTo>
                  <a:cubicBezTo>
                    <a:pt x="1796" y="2055"/>
                    <a:pt x="1635" y="2115"/>
                    <a:pt x="1472" y="2115"/>
                  </a:cubicBezTo>
                  <a:cubicBezTo>
                    <a:pt x="1256" y="2115"/>
                    <a:pt x="1039" y="2009"/>
                    <a:pt x="860" y="1805"/>
                  </a:cubicBezTo>
                  <a:cubicBezTo>
                    <a:pt x="507" y="1405"/>
                    <a:pt x="485" y="909"/>
                    <a:pt x="813" y="621"/>
                  </a:cubicBezTo>
                  <a:cubicBezTo>
                    <a:pt x="950" y="501"/>
                    <a:pt x="1100" y="446"/>
                    <a:pt x="1254" y="446"/>
                  </a:cubicBezTo>
                  <a:close/>
                  <a:moveTo>
                    <a:pt x="1342" y="1"/>
                  </a:moveTo>
                  <a:cubicBezTo>
                    <a:pt x="1072" y="1"/>
                    <a:pt x="813" y="98"/>
                    <a:pt x="583" y="300"/>
                  </a:cubicBezTo>
                  <a:cubicBezTo>
                    <a:pt x="1" y="815"/>
                    <a:pt x="30" y="1630"/>
                    <a:pt x="504" y="2170"/>
                  </a:cubicBezTo>
                  <a:cubicBezTo>
                    <a:pt x="742" y="2441"/>
                    <a:pt x="1057" y="2591"/>
                    <a:pt x="1378" y="2591"/>
                  </a:cubicBezTo>
                  <a:cubicBezTo>
                    <a:pt x="1629" y="2591"/>
                    <a:pt x="1884" y="2499"/>
                    <a:pt x="2110" y="2301"/>
                  </a:cubicBezTo>
                  <a:cubicBezTo>
                    <a:pt x="2394" y="2049"/>
                    <a:pt x="2522" y="1736"/>
                    <a:pt x="2511" y="1405"/>
                  </a:cubicBezTo>
                  <a:lnTo>
                    <a:pt x="2525" y="1393"/>
                  </a:lnTo>
                  <a:cubicBezTo>
                    <a:pt x="2769" y="1776"/>
                    <a:pt x="2853" y="2144"/>
                    <a:pt x="2813" y="2483"/>
                  </a:cubicBezTo>
                  <a:cubicBezTo>
                    <a:pt x="2787" y="2777"/>
                    <a:pt x="2656" y="3055"/>
                    <a:pt x="2459" y="3280"/>
                  </a:cubicBezTo>
                  <a:cubicBezTo>
                    <a:pt x="2340" y="3411"/>
                    <a:pt x="2252" y="3503"/>
                    <a:pt x="2161" y="3569"/>
                  </a:cubicBezTo>
                  <a:lnTo>
                    <a:pt x="2438" y="3885"/>
                  </a:lnTo>
                  <a:cubicBezTo>
                    <a:pt x="2533" y="3809"/>
                    <a:pt x="2653" y="3696"/>
                    <a:pt x="2773" y="3550"/>
                  </a:cubicBezTo>
                  <a:cubicBezTo>
                    <a:pt x="3050" y="3244"/>
                    <a:pt x="3236" y="2847"/>
                    <a:pt x="3265" y="2439"/>
                  </a:cubicBezTo>
                  <a:cubicBezTo>
                    <a:pt x="3308" y="1922"/>
                    <a:pt x="3134" y="1299"/>
                    <a:pt x="2584" y="672"/>
                  </a:cubicBezTo>
                  <a:cubicBezTo>
                    <a:pt x="2195" y="233"/>
                    <a:pt x="1757" y="1"/>
                    <a:pt x="13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13"/>
            <p:cNvSpPr/>
            <p:nvPr/>
          </p:nvSpPr>
          <p:spPr>
            <a:xfrm>
              <a:off x="5385950" y="1557025"/>
              <a:ext cx="91375" cy="104750"/>
            </a:xfrm>
            <a:custGeom>
              <a:avLst/>
              <a:gdLst/>
              <a:ahLst/>
              <a:cxnLst/>
              <a:rect l="l" t="t" r="r" b="b"/>
              <a:pathLst>
                <a:path w="3655" h="4190" extrusionOk="0">
                  <a:moveTo>
                    <a:pt x="1305" y="0"/>
                  </a:moveTo>
                  <a:lnTo>
                    <a:pt x="1" y="1260"/>
                  </a:lnTo>
                  <a:lnTo>
                    <a:pt x="1090" y="2739"/>
                  </a:lnTo>
                  <a:cubicBezTo>
                    <a:pt x="1177" y="2627"/>
                    <a:pt x="1283" y="2495"/>
                    <a:pt x="1440" y="2342"/>
                  </a:cubicBezTo>
                  <a:cubicBezTo>
                    <a:pt x="1732" y="2060"/>
                    <a:pt x="2006" y="1936"/>
                    <a:pt x="2250" y="1936"/>
                  </a:cubicBezTo>
                  <a:cubicBezTo>
                    <a:pt x="2460" y="1936"/>
                    <a:pt x="2647" y="2028"/>
                    <a:pt x="2805" y="2189"/>
                  </a:cubicBezTo>
                  <a:cubicBezTo>
                    <a:pt x="3159" y="2553"/>
                    <a:pt x="3079" y="3067"/>
                    <a:pt x="2733" y="3406"/>
                  </a:cubicBezTo>
                  <a:cubicBezTo>
                    <a:pt x="2485" y="3643"/>
                    <a:pt x="2183" y="3774"/>
                    <a:pt x="2005" y="3817"/>
                  </a:cubicBezTo>
                  <a:lnTo>
                    <a:pt x="2183" y="4189"/>
                  </a:lnTo>
                  <a:cubicBezTo>
                    <a:pt x="2394" y="4145"/>
                    <a:pt x="2726" y="3985"/>
                    <a:pt x="3024" y="3698"/>
                  </a:cubicBezTo>
                  <a:cubicBezTo>
                    <a:pt x="3614" y="3126"/>
                    <a:pt x="3654" y="2321"/>
                    <a:pt x="3141" y="1785"/>
                  </a:cubicBezTo>
                  <a:cubicBezTo>
                    <a:pt x="2892" y="1531"/>
                    <a:pt x="2608" y="1430"/>
                    <a:pt x="2342" y="1430"/>
                  </a:cubicBezTo>
                  <a:cubicBezTo>
                    <a:pt x="2250" y="1430"/>
                    <a:pt x="2159" y="1442"/>
                    <a:pt x="2074" y="1465"/>
                  </a:cubicBezTo>
                  <a:cubicBezTo>
                    <a:pt x="1808" y="1526"/>
                    <a:pt x="1552" y="1683"/>
                    <a:pt x="1344" y="1883"/>
                  </a:cubicBezTo>
                  <a:cubicBezTo>
                    <a:pt x="1243" y="1981"/>
                    <a:pt x="1191" y="2047"/>
                    <a:pt x="1137" y="2116"/>
                  </a:cubicBezTo>
                  <a:lnTo>
                    <a:pt x="565" y="1315"/>
                  </a:lnTo>
                  <a:lnTo>
                    <a:pt x="1603" y="310"/>
                  </a:lnTo>
                  <a:lnTo>
                    <a:pt x="13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113"/>
            <p:cNvSpPr/>
            <p:nvPr/>
          </p:nvSpPr>
          <p:spPr>
            <a:xfrm>
              <a:off x="5474925" y="1484600"/>
              <a:ext cx="55225" cy="109600"/>
            </a:xfrm>
            <a:custGeom>
              <a:avLst/>
              <a:gdLst/>
              <a:ahLst/>
              <a:cxnLst/>
              <a:rect l="l" t="t" r="r" b="b"/>
              <a:pathLst>
                <a:path w="2209" h="4384" extrusionOk="0">
                  <a:moveTo>
                    <a:pt x="274" y="0"/>
                  </a:moveTo>
                  <a:lnTo>
                    <a:pt x="1" y="288"/>
                  </a:lnTo>
                  <a:lnTo>
                    <a:pt x="1939" y="4383"/>
                  </a:lnTo>
                  <a:lnTo>
                    <a:pt x="2209" y="4103"/>
                  </a:lnTo>
                  <a:lnTo>
                    <a:pt x="2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113"/>
            <p:cNvSpPr/>
            <p:nvPr/>
          </p:nvSpPr>
          <p:spPr>
            <a:xfrm>
              <a:off x="5531025" y="1422375"/>
              <a:ext cx="58700" cy="108050"/>
            </a:xfrm>
            <a:custGeom>
              <a:avLst/>
              <a:gdLst/>
              <a:ahLst/>
              <a:cxnLst/>
              <a:rect l="l" t="t" r="r" b="b"/>
              <a:pathLst>
                <a:path w="2348" h="4322" extrusionOk="0">
                  <a:moveTo>
                    <a:pt x="263" y="1"/>
                  </a:moveTo>
                  <a:lnTo>
                    <a:pt x="1" y="300"/>
                  </a:lnTo>
                  <a:lnTo>
                    <a:pt x="2088" y="4322"/>
                  </a:lnTo>
                  <a:lnTo>
                    <a:pt x="2347" y="4031"/>
                  </a:lnTo>
                  <a:lnTo>
                    <a:pt x="2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13"/>
            <p:cNvSpPr/>
            <p:nvPr/>
          </p:nvSpPr>
          <p:spPr>
            <a:xfrm>
              <a:off x="5574300" y="1351725"/>
              <a:ext cx="95300" cy="101375"/>
            </a:xfrm>
            <a:custGeom>
              <a:avLst/>
              <a:gdLst/>
              <a:ahLst/>
              <a:cxnLst/>
              <a:rect l="l" t="t" r="r" b="b"/>
              <a:pathLst>
                <a:path w="3812" h="4055" extrusionOk="0">
                  <a:moveTo>
                    <a:pt x="1144" y="0"/>
                  </a:moveTo>
                  <a:lnTo>
                    <a:pt x="1" y="1406"/>
                  </a:lnTo>
                  <a:lnTo>
                    <a:pt x="1257" y="2747"/>
                  </a:lnTo>
                  <a:cubicBezTo>
                    <a:pt x="1334" y="2627"/>
                    <a:pt x="1422" y="2481"/>
                    <a:pt x="1556" y="2314"/>
                  </a:cubicBezTo>
                  <a:cubicBezTo>
                    <a:pt x="1845" y="1959"/>
                    <a:pt x="2132" y="1806"/>
                    <a:pt x="2398" y="1806"/>
                  </a:cubicBezTo>
                  <a:cubicBezTo>
                    <a:pt x="2576" y="1806"/>
                    <a:pt x="2744" y="1874"/>
                    <a:pt x="2897" y="1996"/>
                  </a:cubicBezTo>
                  <a:cubicBezTo>
                    <a:pt x="3290" y="2317"/>
                    <a:pt x="3275" y="2835"/>
                    <a:pt x="2969" y="3213"/>
                  </a:cubicBezTo>
                  <a:cubicBezTo>
                    <a:pt x="2751" y="3479"/>
                    <a:pt x="2466" y="3644"/>
                    <a:pt x="2296" y="3709"/>
                  </a:cubicBezTo>
                  <a:lnTo>
                    <a:pt x="2518" y="4055"/>
                  </a:lnTo>
                  <a:cubicBezTo>
                    <a:pt x="2722" y="3989"/>
                    <a:pt x="3031" y="3789"/>
                    <a:pt x="3293" y="3469"/>
                  </a:cubicBezTo>
                  <a:cubicBezTo>
                    <a:pt x="3811" y="2830"/>
                    <a:pt x="3753" y="2022"/>
                    <a:pt x="3181" y="1556"/>
                  </a:cubicBezTo>
                  <a:cubicBezTo>
                    <a:pt x="2948" y="1366"/>
                    <a:pt x="2700" y="1290"/>
                    <a:pt x="2469" y="1290"/>
                  </a:cubicBezTo>
                  <a:cubicBezTo>
                    <a:pt x="2331" y="1290"/>
                    <a:pt x="2200" y="1317"/>
                    <a:pt x="2081" y="1362"/>
                  </a:cubicBezTo>
                  <a:cubicBezTo>
                    <a:pt x="1825" y="1458"/>
                    <a:pt x="1592" y="1643"/>
                    <a:pt x="1407" y="1869"/>
                  </a:cubicBezTo>
                  <a:cubicBezTo>
                    <a:pt x="1319" y="1974"/>
                    <a:pt x="1275" y="2048"/>
                    <a:pt x="1232" y="2124"/>
                  </a:cubicBezTo>
                  <a:lnTo>
                    <a:pt x="569" y="1396"/>
                  </a:lnTo>
                  <a:lnTo>
                    <a:pt x="1479" y="273"/>
                  </a:lnTo>
                  <a:lnTo>
                    <a:pt x="1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13"/>
            <p:cNvSpPr/>
            <p:nvPr/>
          </p:nvSpPr>
          <p:spPr>
            <a:xfrm>
              <a:off x="5640700" y="1273375"/>
              <a:ext cx="101825" cy="81400"/>
            </a:xfrm>
            <a:custGeom>
              <a:avLst/>
              <a:gdLst/>
              <a:ahLst/>
              <a:cxnLst/>
              <a:rect l="l" t="t" r="r" b="b"/>
              <a:pathLst>
                <a:path w="4073" h="3256" extrusionOk="0">
                  <a:moveTo>
                    <a:pt x="1254" y="466"/>
                  </a:moveTo>
                  <a:cubicBezTo>
                    <a:pt x="1581" y="466"/>
                    <a:pt x="2000" y="663"/>
                    <a:pt x="2463" y="1007"/>
                  </a:cubicBezTo>
                  <a:cubicBezTo>
                    <a:pt x="3242" y="1582"/>
                    <a:pt x="3585" y="2147"/>
                    <a:pt x="3272" y="2569"/>
                  </a:cubicBezTo>
                  <a:cubicBezTo>
                    <a:pt x="3161" y="2719"/>
                    <a:pt x="2994" y="2795"/>
                    <a:pt x="2783" y="2795"/>
                  </a:cubicBezTo>
                  <a:cubicBezTo>
                    <a:pt x="2465" y="2795"/>
                    <a:pt x="2047" y="2623"/>
                    <a:pt x="1570" y="2270"/>
                  </a:cubicBezTo>
                  <a:cubicBezTo>
                    <a:pt x="740" y="1655"/>
                    <a:pt x="492" y="1068"/>
                    <a:pt x="762" y="708"/>
                  </a:cubicBezTo>
                  <a:cubicBezTo>
                    <a:pt x="882" y="543"/>
                    <a:pt x="1050" y="466"/>
                    <a:pt x="1254" y="466"/>
                  </a:cubicBezTo>
                  <a:close/>
                  <a:moveTo>
                    <a:pt x="1335" y="1"/>
                  </a:moveTo>
                  <a:cubicBezTo>
                    <a:pt x="980" y="1"/>
                    <a:pt x="679" y="148"/>
                    <a:pt x="459" y="446"/>
                  </a:cubicBezTo>
                  <a:cubicBezTo>
                    <a:pt x="0" y="1065"/>
                    <a:pt x="237" y="1925"/>
                    <a:pt x="1261" y="2679"/>
                  </a:cubicBezTo>
                  <a:cubicBezTo>
                    <a:pt x="1799" y="3069"/>
                    <a:pt x="2293" y="3255"/>
                    <a:pt x="2704" y="3255"/>
                  </a:cubicBezTo>
                  <a:cubicBezTo>
                    <a:pt x="3068" y="3255"/>
                    <a:pt x="3367" y="3109"/>
                    <a:pt x="3574" y="2828"/>
                  </a:cubicBezTo>
                  <a:cubicBezTo>
                    <a:pt x="4073" y="2151"/>
                    <a:pt x="3785" y="1345"/>
                    <a:pt x="2747" y="580"/>
                  </a:cubicBezTo>
                  <a:cubicBezTo>
                    <a:pt x="2228" y="196"/>
                    <a:pt x="1745" y="1"/>
                    <a:pt x="1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13"/>
            <p:cNvSpPr/>
            <p:nvPr/>
          </p:nvSpPr>
          <p:spPr>
            <a:xfrm>
              <a:off x="5700075" y="1141325"/>
              <a:ext cx="133450" cy="132725"/>
            </a:xfrm>
            <a:custGeom>
              <a:avLst/>
              <a:gdLst/>
              <a:ahLst/>
              <a:cxnLst/>
              <a:rect l="l" t="t" r="r" b="b"/>
              <a:pathLst>
                <a:path w="5338" h="5309" extrusionOk="0">
                  <a:moveTo>
                    <a:pt x="1913" y="1"/>
                  </a:moveTo>
                  <a:lnTo>
                    <a:pt x="1560" y="544"/>
                  </a:lnTo>
                  <a:lnTo>
                    <a:pt x="2769" y="2168"/>
                  </a:lnTo>
                  <a:cubicBezTo>
                    <a:pt x="3086" y="2587"/>
                    <a:pt x="3370" y="2940"/>
                    <a:pt x="3648" y="3243"/>
                  </a:cubicBezTo>
                  <a:lnTo>
                    <a:pt x="3640" y="3258"/>
                  </a:lnTo>
                  <a:cubicBezTo>
                    <a:pt x="3243" y="3115"/>
                    <a:pt x="2809" y="2992"/>
                    <a:pt x="2314" y="2864"/>
                  </a:cubicBezTo>
                  <a:lnTo>
                    <a:pt x="354" y="2383"/>
                  </a:lnTo>
                  <a:lnTo>
                    <a:pt x="1" y="2926"/>
                  </a:lnTo>
                  <a:lnTo>
                    <a:pt x="3140" y="5309"/>
                  </a:lnTo>
                  <a:lnTo>
                    <a:pt x="3407" y="4900"/>
                  </a:lnTo>
                  <a:lnTo>
                    <a:pt x="2052" y="3892"/>
                  </a:lnTo>
                  <a:cubicBezTo>
                    <a:pt x="1578" y="3538"/>
                    <a:pt x="1042" y="3152"/>
                    <a:pt x="638" y="2875"/>
                  </a:cubicBezTo>
                  <a:lnTo>
                    <a:pt x="645" y="2868"/>
                  </a:lnTo>
                  <a:cubicBezTo>
                    <a:pt x="1097" y="3028"/>
                    <a:pt x="1607" y="3174"/>
                    <a:pt x="2175" y="3323"/>
                  </a:cubicBezTo>
                  <a:lnTo>
                    <a:pt x="4088" y="3815"/>
                  </a:lnTo>
                  <a:lnTo>
                    <a:pt x="4299" y="3495"/>
                  </a:lnTo>
                  <a:lnTo>
                    <a:pt x="3083" y="1869"/>
                  </a:lnTo>
                  <a:cubicBezTo>
                    <a:pt x="2740" y="1407"/>
                    <a:pt x="2419" y="999"/>
                    <a:pt x="2106" y="635"/>
                  </a:cubicBezTo>
                  <a:lnTo>
                    <a:pt x="2117" y="620"/>
                  </a:lnTo>
                  <a:cubicBezTo>
                    <a:pt x="2521" y="893"/>
                    <a:pt x="3093" y="1225"/>
                    <a:pt x="3567" y="1502"/>
                  </a:cubicBezTo>
                  <a:lnTo>
                    <a:pt x="5068" y="2365"/>
                  </a:lnTo>
                  <a:lnTo>
                    <a:pt x="5338" y="1950"/>
                  </a:lnTo>
                  <a:lnTo>
                    <a:pt x="19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113"/>
            <p:cNvSpPr/>
            <p:nvPr/>
          </p:nvSpPr>
          <p:spPr>
            <a:xfrm>
              <a:off x="5780400" y="1011900"/>
              <a:ext cx="131525" cy="130375"/>
            </a:xfrm>
            <a:custGeom>
              <a:avLst/>
              <a:gdLst/>
              <a:ahLst/>
              <a:cxnLst/>
              <a:rect l="l" t="t" r="r" b="b"/>
              <a:pathLst>
                <a:path w="5261" h="5215" extrusionOk="0">
                  <a:moveTo>
                    <a:pt x="1720" y="1"/>
                  </a:moveTo>
                  <a:lnTo>
                    <a:pt x="1400" y="566"/>
                  </a:lnTo>
                  <a:lnTo>
                    <a:pt x="2711" y="2110"/>
                  </a:lnTo>
                  <a:cubicBezTo>
                    <a:pt x="3058" y="2507"/>
                    <a:pt x="3367" y="2839"/>
                    <a:pt x="3662" y="3123"/>
                  </a:cubicBezTo>
                  <a:lnTo>
                    <a:pt x="3655" y="3138"/>
                  </a:lnTo>
                  <a:cubicBezTo>
                    <a:pt x="3250" y="3021"/>
                    <a:pt x="2806" y="2926"/>
                    <a:pt x="2306" y="2832"/>
                  </a:cubicBezTo>
                  <a:lnTo>
                    <a:pt x="321" y="2478"/>
                  </a:lnTo>
                  <a:lnTo>
                    <a:pt x="1" y="3043"/>
                  </a:lnTo>
                  <a:lnTo>
                    <a:pt x="3290" y="5214"/>
                  </a:lnTo>
                  <a:lnTo>
                    <a:pt x="3527" y="4795"/>
                  </a:lnTo>
                  <a:lnTo>
                    <a:pt x="2110" y="3873"/>
                  </a:lnTo>
                  <a:cubicBezTo>
                    <a:pt x="1615" y="3553"/>
                    <a:pt x="1057" y="3203"/>
                    <a:pt x="635" y="2952"/>
                  </a:cubicBezTo>
                  <a:lnTo>
                    <a:pt x="642" y="2941"/>
                  </a:lnTo>
                  <a:cubicBezTo>
                    <a:pt x="1101" y="3076"/>
                    <a:pt x="1622" y="3189"/>
                    <a:pt x="2197" y="3298"/>
                  </a:cubicBezTo>
                  <a:lnTo>
                    <a:pt x="4139" y="3666"/>
                  </a:lnTo>
                  <a:lnTo>
                    <a:pt x="4329" y="3330"/>
                  </a:lnTo>
                  <a:lnTo>
                    <a:pt x="3009" y="1786"/>
                  </a:lnTo>
                  <a:cubicBezTo>
                    <a:pt x="2634" y="1349"/>
                    <a:pt x="2288" y="966"/>
                    <a:pt x="1953" y="620"/>
                  </a:cubicBezTo>
                  <a:lnTo>
                    <a:pt x="1960" y="606"/>
                  </a:lnTo>
                  <a:cubicBezTo>
                    <a:pt x="2383" y="853"/>
                    <a:pt x="2977" y="1144"/>
                    <a:pt x="3465" y="1389"/>
                  </a:cubicBezTo>
                  <a:lnTo>
                    <a:pt x="5020" y="2154"/>
                  </a:lnTo>
                  <a:lnTo>
                    <a:pt x="5261" y="1721"/>
                  </a:lnTo>
                  <a:lnTo>
                    <a:pt x="17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113"/>
            <p:cNvSpPr/>
            <p:nvPr/>
          </p:nvSpPr>
          <p:spPr>
            <a:xfrm>
              <a:off x="5878850" y="853350"/>
              <a:ext cx="94650" cy="89175"/>
            </a:xfrm>
            <a:custGeom>
              <a:avLst/>
              <a:gdLst/>
              <a:ahLst/>
              <a:cxnLst/>
              <a:rect l="l" t="t" r="r" b="b"/>
              <a:pathLst>
                <a:path w="3786" h="3567" extrusionOk="0">
                  <a:moveTo>
                    <a:pt x="882" y="0"/>
                  </a:moveTo>
                  <a:lnTo>
                    <a:pt x="1" y="1927"/>
                  </a:lnTo>
                  <a:lnTo>
                    <a:pt x="3574" y="3567"/>
                  </a:lnTo>
                  <a:lnTo>
                    <a:pt x="3786" y="3104"/>
                  </a:lnTo>
                  <a:lnTo>
                    <a:pt x="2168" y="2361"/>
                  </a:lnTo>
                  <a:lnTo>
                    <a:pt x="2787" y="1009"/>
                  </a:lnTo>
                  <a:lnTo>
                    <a:pt x="2405" y="834"/>
                  </a:lnTo>
                  <a:lnTo>
                    <a:pt x="1786" y="2186"/>
                  </a:lnTo>
                  <a:lnTo>
                    <a:pt x="598" y="1643"/>
                  </a:lnTo>
                  <a:lnTo>
                    <a:pt x="1272" y="179"/>
                  </a:lnTo>
                  <a:lnTo>
                    <a:pt x="8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113"/>
            <p:cNvSpPr/>
            <p:nvPr/>
          </p:nvSpPr>
          <p:spPr>
            <a:xfrm>
              <a:off x="5968575" y="799500"/>
              <a:ext cx="22500" cy="36925"/>
            </a:xfrm>
            <a:custGeom>
              <a:avLst/>
              <a:gdLst/>
              <a:ahLst/>
              <a:cxnLst/>
              <a:rect l="l" t="t" r="r" b="b"/>
              <a:pathLst>
                <a:path w="900" h="1477" extrusionOk="0">
                  <a:moveTo>
                    <a:pt x="547" y="1"/>
                  </a:moveTo>
                  <a:lnTo>
                    <a:pt x="0" y="1334"/>
                  </a:lnTo>
                  <a:lnTo>
                    <a:pt x="353" y="1477"/>
                  </a:lnTo>
                  <a:lnTo>
                    <a:pt x="900" y="143"/>
                  </a:lnTo>
                  <a:lnTo>
                    <a:pt x="5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113"/>
            <p:cNvSpPr/>
            <p:nvPr/>
          </p:nvSpPr>
          <p:spPr>
            <a:xfrm>
              <a:off x="5954525" y="689950"/>
              <a:ext cx="105325" cy="71475"/>
            </a:xfrm>
            <a:custGeom>
              <a:avLst/>
              <a:gdLst/>
              <a:ahLst/>
              <a:cxnLst/>
              <a:rect l="l" t="t" r="r" b="b"/>
              <a:pathLst>
                <a:path w="4213" h="2859" extrusionOk="0">
                  <a:moveTo>
                    <a:pt x="1345" y="491"/>
                  </a:moveTo>
                  <a:cubicBezTo>
                    <a:pt x="1622" y="491"/>
                    <a:pt x="1962" y="566"/>
                    <a:pt x="2344" y="703"/>
                  </a:cubicBezTo>
                  <a:cubicBezTo>
                    <a:pt x="3254" y="1035"/>
                    <a:pt x="3743" y="1480"/>
                    <a:pt x="3564" y="1975"/>
                  </a:cubicBezTo>
                  <a:cubicBezTo>
                    <a:pt x="3469" y="2234"/>
                    <a:pt x="3208" y="2373"/>
                    <a:pt x="2819" y="2373"/>
                  </a:cubicBezTo>
                  <a:cubicBezTo>
                    <a:pt x="2552" y="2373"/>
                    <a:pt x="2224" y="2308"/>
                    <a:pt x="1848" y="2172"/>
                  </a:cubicBezTo>
                  <a:cubicBezTo>
                    <a:pt x="875" y="1818"/>
                    <a:pt x="475" y="1323"/>
                    <a:pt x="628" y="900"/>
                  </a:cubicBezTo>
                  <a:cubicBezTo>
                    <a:pt x="731" y="618"/>
                    <a:pt x="985" y="491"/>
                    <a:pt x="1345" y="491"/>
                  </a:cubicBezTo>
                  <a:close/>
                  <a:moveTo>
                    <a:pt x="1431" y="0"/>
                  </a:moveTo>
                  <a:cubicBezTo>
                    <a:pt x="852" y="0"/>
                    <a:pt x="441" y="248"/>
                    <a:pt x="263" y="737"/>
                  </a:cubicBezTo>
                  <a:cubicBezTo>
                    <a:pt x="1" y="1462"/>
                    <a:pt x="471" y="2215"/>
                    <a:pt x="1666" y="2652"/>
                  </a:cubicBezTo>
                  <a:cubicBezTo>
                    <a:pt x="2065" y="2792"/>
                    <a:pt x="2423" y="2859"/>
                    <a:pt x="2731" y="2859"/>
                  </a:cubicBezTo>
                  <a:cubicBezTo>
                    <a:pt x="3340" y="2859"/>
                    <a:pt x="3759" y="2601"/>
                    <a:pt x="3928" y="2139"/>
                  </a:cubicBezTo>
                  <a:cubicBezTo>
                    <a:pt x="4213" y="1349"/>
                    <a:pt x="3710" y="656"/>
                    <a:pt x="2497" y="216"/>
                  </a:cubicBezTo>
                  <a:cubicBezTo>
                    <a:pt x="2100" y="72"/>
                    <a:pt x="1741" y="0"/>
                    <a:pt x="1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113"/>
            <p:cNvSpPr/>
            <p:nvPr/>
          </p:nvSpPr>
          <p:spPr>
            <a:xfrm>
              <a:off x="6063400" y="644875"/>
              <a:ext cx="20675" cy="17650"/>
            </a:xfrm>
            <a:custGeom>
              <a:avLst/>
              <a:gdLst/>
              <a:ahLst/>
              <a:cxnLst/>
              <a:rect l="l" t="t" r="r" b="b"/>
              <a:pathLst>
                <a:path w="827" h="706" extrusionOk="0">
                  <a:moveTo>
                    <a:pt x="384" y="0"/>
                  </a:moveTo>
                  <a:cubicBezTo>
                    <a:pt x="235" y="0"/>
                    <a:pt x="110" y="86"/>
                    <a:pt x="61" y="237"/>
                  </a:cubicBezTo>
                  <a:cubicBezTo>
                    <a:pt x="0" y="433"/>
                    <a:pt x="101" y="620"/>
                    <a:pt x="306" y="685"/>
                  </a:cubicBezTo>
                  <a:cubicBezTo>
                    <a:pt x="350" y="699"/>
                    <a:pt x="393" y="705"/>
                    <a:pt x="435" y="705"/>
                  </a:cubicBezTo>
                  <a:cubicBezTo>
                    <a:pt x="584" y="705"/>
                    <a:pt x="713" y="621"/>
                    <a:pt x="761" y="470"/>
                  </a:cubicBezTo>
                  <a:cubicBezTo>
                    <a:pt x="826" y="262"/>
                    <a:pt x="717" y="87"/>
                    <a:pt x="517" y="22"/>
                  </a:cubicBezTo>
                  <a:cubicBezTo>
                    <a:pt x="472" y="7"/>
                    <a:pt x="427" y="0"/>
                    <a:pt x="3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13"/>
            <p:cNvSpPr/>
            <p:nvPr/>
          </p:nvSpPr>
          <p:spPr>
            <a:xfrm>
              <a:off x="6008550" y="522550"/>
              <a:ext cx="97025" cy="71625"/>
            </a:xfrm>
            <a:custGeom>
              <a:avLst/>
              <a:gdLst/>
              <a:ahLst/>
              <a:cxnLst/>
              <a:rect l="l" t="t" r="r" b="b"/>
              <a:pathLst>
                <a:path w="3881" h="2865" extrusionOk="0">
                  <a:moveTo>
                    <a:pt x="1359" y="496"/>
                  </a:moveTo>
                  <a:cubicBezTo>
                    <a:pt x="1521" y="496"/>
                    <a:pt x="1699" y="524"/>
                    <a:pt x="1884" y="576"/>
                  </a:cubicBezTo>
                  <a:cubicBezTo>
                    <a:pt x="1964" y="598"/>
                    <a:pt x="2015" y="630"/>
                    <a:pt x="2052" y="671"/>
                  </a:cubicBezTo>
                  <a:cubicBezTo>
                    <a:pt x="2233" y="864"/>
                    <a:pt x="2325" y="1166"/>
                    <a:pt x="2233" y="1498"/>
                  </a:cubicBezTo>
                  <a:cubicBezTo>
                    <a:pt x="2139" y="1835"/>
                    <a:pt x="1870" y="2022"/>
                    <a:pt x="1537" y="2022"/>
                  </a:cubicBezTo>
                  <a:cubicBezTo>
                    <a:pt x="1449" y="2022"/>
                    <a:pt x="1356" y="2009"/>
                    <a:pt x="1261" y="1982"/>
                  </a:cubicBezTo>
                  <a:cubicBezTo>
                    <a:pt x="744" y="1837"/>
                    <a:pt x="456" y="1436"/>
                    <a:pt x="577" y="1017"/>
                  </a:cubicBezTo>
                  <a:cubicBezTo>
                    <a:pt x="676" y="653"/>
                    <a:pt x="974" y="496"/>
                    <a:pt x="1359" y="496"/>
                  </a:cubicBezTo>
                  <a:close/>
                  <a:moveTo>
                    <a:pt x="1450" y="1"/>
                  </a:moveTo>
                  <a:cubicBezTo>
                    <a:pt x="830" y="1"/>
                    <a:pt x="368" y="305"/>
                    <a:pt x="208" y="871"/>
                  </a:cubicBezTo>
                  <a:cubicBezTo>
                    <a:pt x="0" y="1618"/>
                    <a:pt x="467" y="2288"/>
                    <a:pt x="1159" y="2481"/>
                  </a:cubicBezTo>
                  <a:cubicBezTo>
                    <a:pt x="1280" y="2515"/>
                    <a:pt x="1400" y="2532"/>
                    <a:pt x="1517" y="2532"/>
                  </a:cubicBezTo>
                  <a:cubicBezTo>
                    <a:pt x="2004" y="2532"/>
                    <a:pt x="2430" y="2245"/>
                    <a:pt x="2576" y="1716"/>
                  </a:cubicBezTo>
                  <a:cubicBezTo>
                    <a:pt x="2678" y="1352"/>
                    <a:pt x="2616" y="1017"/>
                    <a:pt x="2423" y="747"/>
                  </a:cubicBezTo>
                  <a:lnTo>
                    <a:pt x="2430" y="729"/>
                  </a:lnTo>
                  <a:cubicBezTo>
                    <a:pt x="2842" y="919"/>
                    <a:pt x="3116" y="1181"/>
                    <a:pt x="3265" y="1483"/>
                  </a:cubicBezTo>
                  <a:cubicBezTo>
                    <a:pt x="3403" y="1745"/>
                    <a:pt x="3447" y="2051"/>
                    <a:pt x="3407" y="2347"/>
                  </a:cubicBezTo>
                  <a:cubicBezTo>
                    <a:pt x="3378" y="2522"/>
                    <a:pt x="3353" y="2649"/>
                    <a:pt x="3312" y="2751"/>
                  </a:cubicBezTo>
                  <a:lnTo>
                    <a:pt x="3716" y="2864"/>
                  </a:lnTo>
                  <a:cubicBezTo>
                    <a:pt x="3757" y="2747"/>
                    <a:pt x="3793" y="2591"/>
                    <a:pt x="3815" y="2401"/>
                  </a:cubicBezTo>
                  <a:cubicBezTo>
                    <a:pt x="3881" y="1997"/>
                    <a:pt x="3822" y="1560"/>
                    <a:pt x="3625" y="1203"/>
                  </a:cubicBezTo>
                  <a:cubicBezTo>
                    <a:pt x="3378" y="747"/>
                    <a:pt x="2889" y="317"/>
                    <a:pt x="2088" y="95"/>
                  </a:cubicBezTo>
                  <a:cubicBezTo>
                    <a:pt x="1862" y="32"/>
                    <a:pt x="1648" y="1"/>
                    <a:pt x="14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13"/>
            <p:cNvSpPr/>
            <p:nvPr/>
          </p:nvSpPr>
          <p:spPr>
            <a:xfrm>
              <a:off x="6037325" y="415625"/>
              <a:ext cx="101300" cy="75800"/>
            </a:xfrm>
            <a:custGeom>
              <a:avLst/>
              <a:gdLst/>
              <a:ahLst/>
              <a:cxnLst/>
              <a:rect l="l" t="t" r="r" b="b"/>
              <a:pathLst>
                <a:path w="4052" h="3032" extrusionOk="0">
                  <a:moveTo>
                    <a:pt x="405" y="1"/>
                  </a:moveTo>
                  <a:lnTo>
                    <a:pt x="1" y="1771"/>
                  </a:lnTo>
                  <a:lnTo>
                    <a:pt x="1721" y="2415"/>
                  </a:lnTo>
                  <a:cubicBezTo>
                    <a:pt x="1735" y="2274"/>
                    <a:pt x="1750" y="2102"/>
                    <a:pt x="1797" y="1895"/>
                  </a:cubicBezTo>
                  <a:cubicBezTo>
                    <a:pt x="1944" y="1262"/>
                    <a:pt x="2269" y="994"/>
                    <a:pt x="2660" y="994"/>
                  </a:cubicBezTo>
                  <a:cubicBezTo>
                    <a:pt x="2725" y="994"/>
                    <a:pt x="2792" y="1002"/>
                    <a:pt x="2861" y="1017"/>
                  </a:cubicBezTo>
                  <a:cubicBezTo>
                    <a:pt x="3356" y="1130"/>
                    <a:pt x="3571" y="1603"/>
                    <a:pt x="3461" y="2077"/>
                  </a:cubicBezTo>
                  <a:cubicBezTo>
                    <a:pt x="3385" y="2412"/>
                    <a:pt x="3203" y="2689"/>
                    <a:pt x="3076" y="2820"/>
                  </a:cubicBezTo>
                  <a:lnTo>
                    <a:pt x="3429" y="3032"/>
                  </a:lnTo>
                  <a:cubicBezTo>
                    <a:pt x="3582" y="2882"/>
                    <a:pt x="3775" y="2568"/>
                    <a:pt x="3866" y="2165"/>
                  </a:cubicBezTo>
                  <a:cubicBezTo>
                    <a:pt x="4052" y="1363"/>
                    <a:pt x="3640" y="663"/>
                    <a:pt x="2919" y="500"/>
                  </a:cubicBezTo>
                  <a:cubicBezTo>
                    <a:pt x="2820" y="477"/>
                    <a:pt x="2726" y="467"/>
                    <a:pt x="2636" y="467"/>
                  </a:cubicBezTo>
                  <a:cubicBezTo>
                    <a:pt x="2302" y="467"/>
                    <a:pt x="2032" y="611"/>
                    <a:pt x="1847" y="809"/>
                  </a:cubicBezTo>
                  <a:cubicBezTo>
                    <a:pt x="1662" y="1006"/>
                    <a:pt x="1534" y="1275"/>
                    <a:pt x="1469" y="1559"/>
                  </a:cubicBezTo>
                  <a:cubicBezTo>
                    <a:pt x="1437" y="1699"/>
                    <a:pt x="1429" y="1778"/>
                    <a:pt x="1422" y="1866"/>
                  </a:cubicBezTo>
                  <a:lnTo>
                    <a:pt x="504" y="1509"/>
                  </a:lnTo>
                  <a:lnTo>
                    <a:pt x="828" y="98"/>
                  </a:lnTo>
                  <a:lnTo>
                    <a:pt x="4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113"/>
            <p:cNvSpPr/>
            <p:nvPr/>
          </p:nvSpPr>
          <p:spPr>
            <a:xfrm>
              <a:off x="6059025" y="320725"/>
              <a:ext cx="98375" cy="69075"/>
            </a:xfrm>
            <a:custGeom>
              <a:avLst/>
              <a:gdLst/>
              <a:ahLst/>
              <a:cxnLst/>
              <a:rect l="l" t="t" r="r" b="b"/>
              <a:pathLst>
                <a:path w="3935" h="2763" extrusionOk="0">
                  <a:moveTo>
                    <a:pt x="73" y="0"/>
                  </a:moveTo>
                  <a:lnTo>
                    <a:pt x="0" y="390"/>
                  </a:lnTo>
                  <a:lnTo>
                    <a:pt x="3861" y="2762"/>
                  </a:lnTo>
                  <a:lnTo>
                    <a:pt x="3935" y="2376"/>
                  </a:lnTo>
                  <a:lnTo>
                    <a:pt x="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113"/>
            <p:cNvSpPr/>
            <p:nvPr/>
          </p:nvSpPr>
          <p:spPr>
            <a:xfrm>
              <a:off x="6072225" y="238025"/>
              <a:ext cx="100100" cy="65525"/>
            </a:xfrm>
            <a:custGeom>
              <a:avLst/>
              <a:gdLst/>
              <a:ahLst/>
              <a:cxnLst/>
              <a:rect l="l" t="t" r="r" b="b"/>
              <a:pathLst>
                <a:path w="4004" h="2621" extrusionOk="0">
                  <a:moveTo>
                    <a:pt x="55" y="1"/>
                  </a:moveTo>
                  <a:lnTo>
                    <a:pt x="0" y="394"/>
                  </a:lnTo>
                  <a:lnTo>
                    <a:pt x="3945" y="2620"/>
                  </a:lnTo>
                  <a:lnTo>
                    <a:pt x="4004" y="2234"/>
                  </a:lnTo>
                  <a:lnTo>
                    <a:pt x="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67" name="Google Shape;1967;p113"/>
          <p:cNvPicPr preferRelativeResize="0"/>
          <p:nvPr/>
        </p:nvPicPr>
        <p:blipFill rotWithShape="1">
          <a:blip r:embed="rId5">
            <a:alphaModFix amt="50000"/>
          </a:blip>
          <a:srcRect b="31210"/>
          <a:stretch/>
        </p:blipFill>
        <p:spPr>
          <a:xfrm>
            <a:off x="772911" y="191285"/>
            <a:ext cx="920224" cy="166150"/>
          </a:xfrm>
          <a:prstGeom prst="rect">
            <a:avLst/>
          </a:prstGeom>
          <a:noFill/>
          <a:ln>
            <a:noFill/>
          </a:ln>
        </p:spPr>
      </p:pic>
      <p:sp>
        <p:nvSpPr>
          <p:cNvPr id="1968" name="Google Shape;1968;p1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ru"/>
              <a:t>8</a:t>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72"/>
        <p:cNvGrpSpPr/>
        <p:nvPr/>
      </p:nvGrpSpPr>
      <p:grpSpPr>
        <a:xfrm>
          <a:off x="0" y="0"/>
          <a:ext cx="0" cy="0"/>
          <a:chOff x="0" y="0"/>
          <a:chExt cx="0" cy="0"/>
        </a:xfrm>
      </p:grpSpPr>
      <p:sp>
        <p:nvSpPr>
          <p:cNvPr id="1973" name="Google Shape;1973;p114"/>
          <p:cNvSpPr txBox="1">
            <a:spLocks noGrp="1"/>
          </p:cNvSpPr>
          <p:nvPr>
            <p:ph type="title"/>
          </p:nvPr>
        </p:nvSpPr>
        <p:spPr>
          <a:xfrm>
            <a:off x="592200" y="482666"/>
            <a:ext cx="77040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ru"/>
              <a:t>Methodology</a:t>
            </a:r>
            <a:endParaRPr/>
          </a:p>
        </p:txBody>
      </p:sp>
      <p:sp>
        <p:nvSpPr>
          <p:cNvPr id="1974" name="Google Shape;1974;p114"/>
          <p:cNvSpPr txBox="1"/>
          <p:nvPr/>
        </p:nvSpPr>
        <p:spPr>
          <a:xfrm>
            <a:off x="6960900" y="4827750"/>
            <a:ext cx="1463100" cy="91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ru" sz="1000">
                <a:solidFill>
                  <a:srgbClr val="191919"/>
                </a:solidFill>
                <a:latin typeface="Anaheim"/>
                <a:ea typeface="Anaheim"/>
                <a:cs typeface="Anaheim"/>
                <a:sym typeface="Anaheim"/>
              </a:rPr>
              <a:t>5</a:t>
            </a:r>
            <a:endParaRPr sz="1000">
              <a:solidFill>
                <a:srgbClr val="191919"/>
              </a:solidFill>
              <a:latin typeface="Anaheim"/>
              <a:ea typeface="Anaheim"/>
              <a:cs typeface="Anaheim"/>
              <a:sym typeface="Anaheim"/>
            </a:endParaRPr>
          </a:p>
        </p:txBody>
      </p:sp>
      <p:pic>
        <p:nvPicPr>
          <p:cNvPr id="1975" name="Google Shape;1975;p114"/>
          <p:cNvPicPr preferRelativeResize="0"/>
          <p:nvPr/>
        </p:nvPicPr>
        <p:blipFill rotWithShape="1">
          <a:blip r:embed="rId4">
            <a:alphaModFix amt="50000"/>
          </a:blip>
          <a:srcRect b="31210"/>
          <a:stretch/>
        </p:blipFill>
        <p:spPr>
          <a:xfrm>
            <a:off x="772911" y="191285"/>
            <a:ext cx="920224" cy="166150"/>
          </a:xfrm>
          <a:prstGeom prst="rect">
            <a:avLst/>
          </a:prstGeom>
          <a:noFill/>
          <a:ln>
            <a:noFill/>
          </a:ln>
        </p:spPr>
      </p:pic>
      <p:sp>
        <p:nvSpPr>
          <p:cNvPr id="1976" name="Google Shape;1976;p1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ru"/>
              <a:t>9</a:t>
            </a:fld>
            <a:endParaRPr/>
          </a:p>
        </p:txBody>
      </p:sp>
      <p:sp>
        <p:nvSpPr>
          <p:cNvPr id="1977" name="Google Shape;1977;p114"/>
          <p:cNvSpPr txBox="1">
            <a:spLocks noGrp="1"/>
          </p:cNvSpPr>
          <p:nvPr>
            <p:ph type="subTitle" idx="1"/>
          </p:nvPr>
        </p:nvSpPr>
        <p:spPr>
          <a:xfrm>
            <a:off x="3186250" y="2546850"/>
            <a:ext cx="30174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ru" sz="3000" b="1" u="sng"/>
              <a:t>Flowchart</a:t>
            </a:r>
            <a:endParaRPr sz="3000" b="1" u="sng"/>
          </a:p>
        </p:txBody>
      </p:sp>
      <p:sp>
        <p:nvSpPr>
          <p:cNvPr id="1978" name="Google Shape;1978;p114"/>
          <p:cNvSpPr/>
          <p:nvPr/>
        </p:nvSpPr>
        <p:spPr>
          <a:xfrm>
            <a:off x="531825" y="983250"/>
            <a:ext cx="1239000" cy="330900"/>
          </a:xfrm>
          <a:prstGeom prst="roundRect">
            <a:avLst>
              <a:gd name="adj" fmla="val 50000"/>
            </a:avLst>
          </a:prstGeom>
          <a:solidFill>
            <a:srgbClr val="6C50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114"/>
          <p:cNvSpPr/>
          <p:nvPr/>
        </p:nvSpPr>
        <p:spPr>
          <a:xfrm>
            <a:off x="7436400" y="4380825"/>
            <a:ext cx="1239000" cy="330900"/>
          </a:xfrm>
          <a:prstGeom prst="roundRect">
            <a:avLst>
              <a:gd name="adj" fmla="val 50000"/>
            </a:avLst>
          </a:prstGeom>
          <a:solidFill>
            <a:srgbClr val="6C50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14"/>
          <p:cNvSpPr txBox="1"/>
          <p:nvPr/>
        </p:nvSpPr>
        <p:spPr>
          <a:xfrm>
            <a:off x="680995" y="1065117"/>
            <a:ext cx="940500" cy="167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ru" sz="1500">
                <a:solidFill>
                  <a:srgbClr val="FFFFFF"/>
                </a:solidFill>
                <a:latin typeface="Fira Sans Extra Condensed Medium"/>
                <a:ea typeface="Fira Sans Extra Condensed Medium"/>
                <a:cs typeface="Fira Sans Extra Condensed Medium"/>
                <a:sym typeface="Fira Sans Extra Condensed Medium"/>
              </a:rPr>
              <a:t>start</a:t>
            </a:r>
            <a:endParaRPr sz="1500">
              <a:latin typeface="Fira Sans Extra Condensed Medium"/>
              <a:ea typeface="Fira Sans Extra Condensed Medium"/>
              <a:cs typeface="Fira Sans Extra Condensed Medium"/>
              <a:sym typeface="Fira Sans Extra Condensed Medium"/>
            </a:endParaRPr>
          </a:p>
        </p:txBody>
      </p:sp>
      <p:sp>
        <p:nvSpPr>
          <p:cNvPr id="1981" name="Google Shape;1981;p114"/>
          <p:cNvSpPr txBox="1"/>
          <p:nvPr/>
        </p:nvSpPr>
        <p:spPr>
          <a:xfrm>
            <a:off x="7609938" y="4462691"/>
            <a:ext cx="891900" cy="167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ru" sz="1500">
                <a:solidFill>
                  <a:srgbClr val="FFFFFF"/>
                </a:solidFill>
                <a:latin typeface="Fira Sans Extra Condensed Medium"/>
                <a:ea typeface="Fira Sans Extra Condensed Medium"/>
                <a:cs typeface="Fira Sans Extra Condensed Medium"/>
                <a:sym typeface="Fira Sans Extra Condensed Medium"/>
              </a:rPr>
              <a:t>END</a:t>
            </a:r>
            <a:endParaRPr sz="1500">
              <a:latin typeface="Fira Sans Extra Condensed Medium"/>
              <a:ea typeface="Fira Sans Extra Condensed Medium"/>
              <a:cs typeface="Fira Sans Extra Condensed Medium"/>
              <a:sym typeface="Fira Sans Extra Condensed Medium"/>
            </a:endParaRPr>
          </a:p>
        </p:txBody>
      </p:sp>
      <p:sp>
        <p:nvSpPr>
          <p:cNvPr id="1982" name="Google Shape;1982;p114"/>
          <p:cNvSpPr/>
          <p:nvPr/>
        </p:nvSpPr>
        <p:spPr>
          <a:xfrm>
            <a:off x="531813" y="2988808"/>
            <a:ext cx="1238922" cy="330773"/>
          </a:xfrm>
          <a:prstGeom prst="flowChartProcess">
            <a:avLst/>
          </a:prstGeom>
          <a:solidFill>
            <a:srgbClr val="6ABC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FFFFFF"/>
              </a:solidFill>
              <a:latin typeface="Calibri"/>
              <a:ea typeface="Calibri"/>
              <a:cs typeface="Calibri"/>
              <a:sym typeface="Calibri"/>
            </a:endParaRPr>
          </a:p>
        </p:txBody>
      </p:sp>
      <p:sp>
        <p:nvSpPr>
          <p:cNvPr id="1983" name="Google Shape;1983;p114"/>
          <p:cNvSpPr txBox="1"/>
          <p:nvPr/>
        </p:nvSpPr>
        <p:spPr>
          <a:xfrm>
            <a:off x="592200" y="3003325"/>
            <a:ext cx="1142100" cy="301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ru" sz="1200">
                <a:solidFill>
                  <a:schemeClr val="accent4"/>
                </a:solidFill>
                <a:latin typeface="Roboto"/>
                <a:ea typeface="Roboto"/>
                <a:cs typeface="Roboto"/>
                <a:sym typeface="Roboto"/>
              </a:rPr>
              <a:t>apply K-SVD</a:t>
            </a:r>
            <a:endParaRPr sz="1200">
              <a:latin typeface="Roboto"/>
              <a:ea typeface="Roboto"/>
              <a:cs typeface="Roboto"/>
              <a:sym typeface="Roboto"/>
            </a:endParaRPr>
          </a:p>
        </p:txBody>
      </p:sp>
      <p:sp>
        <p:nvSpPr>
          <p:cNvPr id="1984" name="Google Shape;1984;p114"/>
          <p:cNvSpPr/>
          <p:nvPr/>
        </p:nvSpPr>
        <p:spPr>
          <a:xfrm>
            <a:off x="531813" y="1540939"/>
            <a:ext cx="1238922" cy="330773"/>
          </a:xfrm>
          <a:prstGeom prst="flowChartInputOutput">
            <a:avLst/>
          </a:prstGeom>
          <a:solidFill>
            <a:srgbClr val="6C50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FFFFFF"/>
              </a:solidFill>
              <a:latin typeface="Calibri"/>
              <a:ea typeface="Calibri"/>
              <a:cs typeface="Calibri"/>
              <a:sym typeface="Calibri"/>
            </a:endParaRPr>
          </a:p>
        </p:txBody>
      </p:sp>
      <p:sp>
        <p:nvSpPr>
          <p:cNvPr id="1985" name="Google Shape;1985;p114"/>
          <p:cNvSpPr txBox="1"/>
          <p:nvPr/>
        </p:nvSpPr>
        <p:spPr>
          <a:xfrm>
            <a:off x="681001" y="1622800"/>
            <a:ext cx="1142100" cy="167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ru" sz="1200">
                <a:solidFill>
                  <a:srgbClr val="FFFFFF"/>
                </a:solidFill>
                <a:latin typeface="Roboto"/>
                <a:ea typeface="Roboto"/>
                <a:cs typeface="Roboto"/>
                <a:sym typeface="Roboto"/>
              </a:rPr>
              <a:t>input image</a:t>
            </a:r>
            <a:endParaRPr sz="1200">
              <a:latin typeface="Roboto"/>
              <a:ea typeface="Roboto"/>
              <a:cs typeface="Roboto"/>
              <a:sym typeface="Roboto"/>
            </a:endParaRPr>
          </a:p>
        </p:txBody>
      </p:sp>
      <p:sp>
        <p:nvSpPr>
          <p:cNvPr id="1986" name="Google Shape;1986;p114"/>
          <p:cNvSpPr/>
          <p:nvPr/>
        </p:nvSpPr>
        <p:spPr>
          <a:xfrm>
            <a:off x="1012266" y="2161152"/>
            <a:ext cx="278100" cy="278100"/>
          </a:xfrm>
          <a:prstGeom prst="flowChartSummingJunction">
            <a:avLst/>
          </a:prstGeom>
          <a:solidFill>
            <a:srgbClr val="FFFFFF"/>
          </a:solidFill>
          <a:ln w="19050" cap="flat" cmpd="sng">
            <a:solidFill>
              <a:srgbClr val="AAAA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FFFFFF"/>
              </a:solidFill>
              <a:latin typeface="Calibri"/>
              <a:ea typeface="Calibri"/>
              <a:cs typeface="Calibri"/>
              <a:sym typeface="Calibri"/>
            </a:endParaRPr>
          </a:p>
        </p:txBody>
      </p:sp>
      <p:cxnSp>
        <p:nvCxnSpPr>
          <p:cNvPr id="1987" name="Google Shape;1987;p114"/>
          <p:cNvCxnSpPr>
            <a:endCxn id="1984" idx="1"/>
          </p:cNvCxnSpPr>
          <p:nvPr/>
        </p:nvCxnSpPr>
        <p:spPr>
          <a:xfrm>
            <a:off x="1151273" y="1314139"/>
            <a:ext cx="0" cy="226800"/>
          </a:xfrm>
          <a:prstGeom prst="straightConnector1">
            <a:avLst/>
          </a:prstGeom>
          <a:noFill/>
          <a:ln w="19050" cap="flat" cmpd="sng">
            <a:solidFill>
              <a:srgbClr val="AAAAAA"/>
            </a:solidFill>
            <a:prstDash val="solid"/>
            <a:miter lim="800000"/>
            <a:headEnd type="none" w="sm" len="sm"/>
            <a:tailEnd type="stealth" w="med" len="med"/>
          </a:ln>
        </p:spPr>
      </p:cxnSp>
      <p:cxnSp>
        <p:nvCxnSpPr>
          <p:cNvPr id="1988" name="Google Shape;1988;p114"/>
          <p:cNvCxnSpPr>
            <a:stCxn id="1984" idx="4"/>
          </p:cNvCxnSpPr>
          <p:nvPr/>
        </p:nvCxnSpPr>
        <p:spPr>
          <a:xfrm>
            <a:off x="1151273" y="1871712"/>
            <a:ext cx="0" cy="263100"/>
          </a:xfrm>
          <a:prstGeom prst="straightConnector1">
            <a:avLst/>
          </a:prstGeom>
          <a:noFill/>
          <a:ln w="19050" cap="flat" cmpd="sng">
            <a:solidFill>
              <a:srgbClr val="AAAAAA"/>
            </a:solidFill>
            <a:prstDash val="solid"/>
            <a:miter lim="800000"/>
            <a:headEnd type="none" w="sm" len="sm"/>
            <a:tailEnd type="stealth" w="med" len="med"/>
          </a:ln>
        </p:spPr>
      </p:cxnSp>
      <p:cxnSp>
        <p:nvCxnSpPr>
          <p:cNvPr id="1989" name="Google Shape;1989;p114"/>
          <p:cNvCxnSpPr>
            <a:stCxn id="1986" idx="4"/>
            <a:endCxn id="1983" idx="0"/>
          </p:cNvCxnSpPr>
          <p:nvPr/>
        </p:nvCxnSpPr>
        <p:spPr>
          <a:xfrm>
            <a:off x="1151316" y="2439252"/>
            <a:ext cx="12000" cy="564000"/>
          </a:xfrm>
          <a:prstGeom prst="straightConnector1">
            <a:avLst/>
          </a:prstGeom>
          <a:noFill/>
          <a:ln w="19050" cap="flat" cmpd="sng">
            <a:solidFill>
              <a:srgbClr val="AAAAAA"/>
            </a:solidFill>
            <a:prstDash val="solid"/>
            <a:miter lim="800000"/>
            <a:headEnd type="none" w="sm" len="sm"/>
            <a:tailEnd type="stealth" w="med" len="med"/>
          </a:ln>
        </p:spPr>
      </p:cxnSp>
      <p:cxnSp>
        <p:nvCxnSpPr>
          <p:cNvPr id="1990" name="Google Shape;1990;p114"/>
          <p:cNvCxnSpPr>
            <a:stCxn id="1982" idx="2"/>
            <a:endCxn id="1991" idx="1"/>
          </p:cNvCxnSpPr>
          <p:nvPr/>
        </p:nvCxnSpPr>
        <p:spPr>
          <a:xfrm>
            <a:off x="1151273" y="3319581"/>
            <a:ext cx="1275900" cy="306300"/>
          </a:xfrm>
          <a:prstGeom prst="straightConnector1">
            <a:avLst/>
          </a:prstGeom>
          <a:noFill/>
          <a:ln w="19050" cap="flat" cmpd="sng">
            <a:solidFill>
              <a:srgbClr val="AAAAAA"/>
            </a:solidFill>
            <a:prstDash val="solid"/>
            <a:miter lim="800000"/>
            <a:headEnd type="none" w="sm" len="sm"/>
            <a:tailEnd type="stealth" w="med" len="med"/>
          </a:ln>
        </p:spPr>
      </p:cxnSp>
      <p:cxnSp>
        <p:nvCxnSpPr>
          <p:cNvPr id="1992" name="Google Shape;1992;p114"/>
          <p:cNvCxnSpPr>
            <a:stCxn id="1986" idx="6"/>
            <a:endCxn id="1993" idx="1"/>
          </p:cNvCxnSpPr>
          <p:nvPr/>
        </p:nvCxnSpPr>
        <p:spPr>
          <a:xfrm rot="10800000" flipH="1">
            <a:off x="1290366" y="1462902"/>
            <a:ext cx="1248000" cy="837300"/>
          </a:xfrm>
          <a:prstGeom prst="straightConnector1">
            <a:avLst/>
          </a:prstGeom>
          <a:noFill/>
          <a:ln w="19050" cap="flat" cmpd="sng">
            <a:solidFill>
              <a:srgbClr val="AAAAAA"/>
            </a:solidFill>
            <a:prstDash val="solid"/>
            <a:miter lim="800000"/>
            <a:headEnd type="none" w="sm" len="sm"/>
            <a:tailEnd type="stealth" w="med" len="med"/>
          </a:ln>
        </p:spPr>
      </p:cxnSp>
      <p:cxnSp>
        <p:nvCxnSpPr>
          <p:cNvPr id="1994" name="Google Shape;1994;p114"/>
          <p:cNvCxnSpPr>
            <a:stCxn id="1995" idx="3"/>
            <a:endCxn id="1996" idx="1"/>
          </p:cNvCxnSpPr>
          <p:nvPr/>
        </p:nvCxnSpPr>
        <p:spPr>
          <a:xfrm rot="10800000" flipH="1">
            <a:off x="6666463" y="727325"/>
            <a:ext cx="249000" cy="2400"/>
          </a:xfrm>
          <a:prstGeom prst="straightConnector1">
            <a:avLst/>
          </a:prstGeom>
          <a:noFill/>
          <a:ln w="19050" cap="flat" cmpd="sng">
            <a:solidFill>
              <a:srgbClr val="AAAAAA"/>
            </a:solidFill>
            <a:prstDash val="solid"/>
            <a:miter lim="800000"/>
            <a:headEnd type="none" w="sm" len="sm"/>
            <a:tailEnd type="stealth" w="med" len="med"/>
          </a:ln>
        </p:spPr>
      </p:cxnSp>
      <p:cxnSp>
        <p:nvCxnSpPr>
          <p:cNvPr id="1997" name="Google Shape;1997;p114"/>
          <p:cNvCxnSpPr>
            <a:stCxn id="1993" idx="3"/>
            <a:endCxn id="1998" idx="1"/>
          </p:cNvCxnSpPr>
          <p:nvPr/>
        </p:nvCxnSpPr>
        <p:spPr>
          <a:xfrm>
            <a:off x="3777450" y="1463025"/>
            <a:ext cx="2088600" cy="481500"/>
          </a:xfrm>
          <a:prstGeom prst="straightConnector1">
            <a:avLst/>
          </a:prstGeom>
          <a:noFill/>
          <a:ln w="19050" cap="flat" cmpd="sng">
            <a:solidFill>
              <a:srgbClr val="AAAAAA"/>
            </a:solidFill>
            <a:prstDash val="solid"/>
            <a:miter lim="800000"/>
            <a:headEnd type="none" w="sm" len="sm"/>
            <a:tailEnd type="stealth" w="med" len="med"/>
          </a:ln>
        </p:spPr>
      </p:cxnSp>
      <p:cxnSp>
        <p:nvCxnSpPr>
          <p:cNvPr id="1999" name="Google Shape;1999;p114"/>
          <p:cNvCxnSpPr>
            <a:stCxn id="2000" idx="2"/>
            <a:endCxn id="1979" idx="0"/>
          </p:cNvCxnSpPr>
          <p:nvPr/>
        </p:nvCxnSpPr>
        <p:spPr>
          <a:xfrm>
            <a:off x="7406850" y="3642125"/>
            <a:ext cx="649200" cy="738600"/>
          </a:xfrm>
          <a:prstGeom prst="straightConnector1">
            <a:avLst/>
          </a:prstGeom>
          <a:noFill/>
          <a:ln w="19050" cap="flat" cmpd="sng">
            <a:solidFill>
              <a:srgbClr val="AAAAAA"/>
            </a:solidFill>
            <a:prstDash val="solid"/>
            <a:miter lim="800000"/>
            <a:headEnd type="none" w="sm" len="sm"/>
            <a:tailEnd type="stealth" w="med" len="med"/>
          </a:ln>
        </p:spPr>
      </p:cxnSp>
      <p:sp>
        <p:nvSpPr>
          <p:cNvPr id="1993" name="Google Shape;1993;p114"/>
          <p:cNvSpPr/>
          <p:nvPr/>
        </p:nvSpPr>
        <p:spPr>
          <a:xfrm>
            <a:off x="2538450" y="1312125"/>
            <a:ext cx="1239000" cy="301800"/>
          </a:xfrm>
          <a:prstGeom prst="rect">
            <a:avLst/>
          </a:prstGeom>
          <a:solidFill>
            <a:srgbClr val="858585"/>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Font typeface="Arial"/>
              <a:buNone/>
            </a:pPr>
            <a:r>
              <a:rPr lang="ru" sz="1200">
                <a:solidFill>
                  <a:schemeClr val="accent4"/>
                </a:solidFill>
                <a:latin typeface="Roboto"/>
                <a:ea typeface="Roboto"/>
                <a:cs typeface="Roboto"/>
                <a:sym typeface="Roboto"/>
              </a:rPr>
              <a:t>Calculate SVD</a:t>
            </a:r>
            <a:endParaRPr sz="1200">
              <a:solidFill>
                <a:srgbClr val="FFFFFF"/>
              </a:solidFill>
            </a:endParaRPr>
          </a:p>
        </p:txBody>
      </p:sp>
      <p:sp>
        <p:nvSpPr>
          <p:cNvPr id="2001" name="Google Shape;2001;p114"/>
          <p:cNvSpPr txBox="1"/>
          <p:nvPr/>
        </p:nvSpPr>
        <p:spPr>
          <a:xfrm rot="-2154407">
            <a:off x="1343247" y="2013755"/>
            <a:ext cx="1142261" cy="16736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ru" sz="1200">
                <a:solidFill>
                  <a:schemeClr val="dk1"/>
                </a:solidFill>
                <a:latin typeface="Roboto"/>
                <a:ea typeface="Roboto"/>
                <a:cs typeface="Roboto"/>
                <a:sym typeface="Roboto"/>
              </a:rPr>
              <a:t>Compression</a:t>
            </a:r>
            <a:endParaRPr sz="1200">
              <a:solidFill>
                <a:schemeClr val="dk1"/>
              </a:solidFill>
              <a:latin typeface="Roboto"/>
              <a:ea typeface="Roboto"/>
              <a:cs typeface="Roboto"/>
              <a:sym typeface="Roboto"/>
            </a:endParaRPr>
          </a:p>
        </p:txBody>
      </p:sp>
      <p:sp>
        <p:nvSpPr>
          <p:cNvPr id="2002" name="Google Shape;2002;p114"/>
          <p:cNvSpPr txBox="1"/>
          <p:nvPr/>
        </p:nvSpPr>
        <p:spPr>
          <a:xfrm>
            <a:off x="956928" y="2660938"/>
            <a:ext cx="1142100" cy="167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ru" sz="1200">
                <a:solidFill>
                  <a:schemeClr val="dk1"/>
                </a:solidFill>
                <a:latin typeface="Roboto"/>
                <a:ea typeface="Roboto"/>
                <a:cs typeface="Roboto"/>
                <a:sym typeface="Roboto"/>
              </a:rPr>
              <a:t>denoising</a:t>
            </a:r>
            <a:endParaRPr sz="1200">
              <a:solidFill>
                <a:schemeClr val="dk1"/>
              </a:solidFill>
              <a:latin typeface="Roboto"/>
              <a:ea typeface="Roboto"/>
              <a:cs typeface="Roboto"/>
              <a:sym typeface="Roboto"/>
            </a:endParaRPr>
          </a:p>
        </p:txBody>
      </p:sp>
      <p:sp>
        <p:nvSpPr>
          <p:cNvPr id="1991" name="Google Shape;1991;p114"/>
          <p:cNvSpPr/>
          <p:nvPr/>
        </p:nvSpPr>
        <p:spPr>
          <a:xfrm>
            <a:off x="2427163" y="3460585"/>
            <a:ext cx="1238922" cy="330773"/>
          </a:xfrm>
          <a:prstGeom prst="flowChartProcess">
            <a:avLst/>
          </a:prstGeom>
          <a:solidFill>
            <a:srgbClr val="6ABC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FFFFFF"/>
              </a:solidFill>
              <a:latin typeface="Calibri"/>
              <a:ea typeface="Calibri"/>
              <a:cs typeface="Calibri"/>
              <a:sym typeface="Calibri"/>
            </a:endParaRPr>
          </a:p>
        </p:txBody>
      </p:sp>
      <p:sp>
        <p:nvSpPr>
          <p:cNvPr id="2003" name="Google Shape;2003;p114"/>
          <p:cNvSpPr txBox="1"/>
          <p:nvPr/>
        </p:nvSpPr>
        <p:spPr>
          <a:xfrm>
            <a:off x="2600675" y="3538524"/>
            <a:ext cx="891900" cy="166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ru" sz="1200">
                <a:solidFill>
                  <a:srgbClr val="FFFFFF"/>
                </a:solidFill>
                <a:latin typeface="Roboto"/>
                <a:ea typeface="Roboto"/>
                <a:cs typeface="Roboto"/>
                <a:sym typeface="Roboto"/>
              </a:rPr>
              <a:t>denoising</a:t>
            </a:r>
            <a:endParaRPr sz="1200">
              <a:latin typeface="Roboto"/>
              <a:ea typeface="Roboto"/>
              <a:cs typeface="Roboto"/>
              <a:sym typeface="Roboto"/>
            </a:endParaRPr>
          </a:p>
        </p:txBody>
      </p:sp>
      <p:sp>
        <p:nvSpPr>
          <p:cNvPr id="1995" name="Google Shape;1995;p114"/>
          <p:cNvSpPr/>
          <p:nvPr/>
        </p:nvSpPr>
        <p:spPr>
          <a:xfrm>
            <a:off x="4939663" y="529175"/>
            <a:ext cx="1726800" cy="401100"/>
          </a:xfrm>
          <a:prstGeom prst="rect">
            <a:avLst/>
          </a:prstGeom>
          <a:solidFill>
            <a:srgbClr val="85858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ru" sz="1200">
                <a:solidFill>
                  <a:schemeClr val="accent4"/>
                </a:solidFill>
                <a:latin typeface="Roboto"/>
                <a:ea typeface="Roboto"/>
                <a:cs typeface="Roboto"/>
                <a:sym typeface="Roboto"/>
              </a:rPr>
              <a:t>Calculate compression Ratio</a:t>
            </a:r>
            <a:endParaRPr sz="1200">
              <a:solidFill>
                <a:srgbClr val="FFFFFF"/>
              </a:solidFill>
            </a:endParaRPr>
          </a:p>
        </p:txBody>
      </p:sp>
      <p:sp>
        <p:nvSpPr>
          <p:cNvPr id="1996" name="Google Shape;1996;p114"/>
          <p:cNvSpPr/>
          <p:nvPr/>
        </p:nvSpPr>
        <p:spPr>
          <a:xfrm>
            <a:off x="6915475" y="576450"/>
            <a:ext cx="2190000" cy="301800"/>
          </a:xfrm>
          <a:prstGeom prst="rect">
            <a:avLst/>
          </a:prstGeom>
          <a:solidFill>
            <a:srgbClr val="85858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ru" sz="1200">
                <a:solidFill>
                  <a:schemeClr val="accent4"/>
                </a:solidFill>
                <a:latin typeface="Roboto"/>
                <a:ea typeface="Roboto"/>
                <a:cs typeface="Roboto"/>
                <a:sym typeface="Roboto"/>
              </a:rPr>
              <a:t>calculate mean square Error</a:t>
            </a:r>
            <a:endParaRPr sz="1200">
              <a:solidFill>
                <a:srgbClr val="FFFFFF"/>
              </a:solidFill>
            </a:endParaRPr>
          </a:p>
        </p:txBody>
      </p:sp>
      <p:sp>
        <p:nvSpPr>
          <p:cNvPr id="1998" name="Google Shape;1998;p114"/>
          <p:cNvSpPr/>
          <p:nvPr/>
        </p:nvSpPr>
        <p:spPr>
          <a:xfrm>
            <a:off x="5866050" y="1747838"/>
            <a:ext cx="2190000" cy="393600"/>
          </a:xfrm>
          <a:prstGeom prst="rect">
            <a:avLst/>
          </a:prstGeom>
          <a:solidFill>
            <a:srgbClr val="85858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ru" sz="1200">
                <a:solidFill>
                  <a:schemeClr val="accent4"/>
                </a:solidFill>
                <a:latin typeface="Roboto"/>
                <a:ea typeface="Roboto"/>
                <a:cs typeface="Roboto"/>
                <a:sym typeface="Roboto"/>
              </a:rPr>
              <a:t>vary the value of k</a:t>
            </a:r>
            <a:endParaRPr sz="1200">
              <a:solidFill>
                <a:srgbClr val="FFFFFF"/>
              </a:solidFill>
            </a:endParaRPr>
          </a:p>
        </p:txBody>
      </p:sp>
      <p:cxnSp>
        <p:nvCxnSpPr>
          <p:cNvPr id="2004" name="Google Shape;2004;p114"/>
          <p:cNvCxnSpPr>
            <a:stCxn id="1998" idx="1"/>
            <a:endCxn id="2005" idx="2"/>
          </p:cNvCxnSpPr>
          <p:nvPr/>
        </p:nvCxnSpPr>
        <p:spPr>
          <a:xfrm rot="10800000">
            <a:off x="3965850" y="958238"/>
            <a:ext cx="1900200" cy="986400"/>
          </a:xfrm>
          <a:prstGeom prst="straightConnector1">
            <a:avLst/>
          </a:prstGeom>
          <a:noFill/>
          <a:ln w="19050" cap="flat" cmpd="sng">
            <a:solidFill>
              <a:srgbClr val="AAAAAA"/>
            </a:solidFill>
            <a:prstDash val="solid"/>
            <a:miter lim="800000"/>
            <a:headEnd type="none" w="sm" len="sm"/>
            <a:tailEnd type="stealth" w="med" len="med"/>
          </a:ln>
        </p:spPr>
      </p:cxnSp>
      <p:sp>
        <p:nvSpPr>
          <p:cNvPr id="2006" name="Google Shape;2006;p114"/>
          <p:cNvSpPr/>
          <p:nvPr/>
        </p:nvSpPr>
        <p:spPr>
          <a:xfrm>
            <a:off x="5866050" y="2376963"/>
            <a:ext cx="2190000" cy="457200"/>
          </a:xfrm>
          <a:prstGeom prst="rect">
            <a:avLst/>
          </a:prstGeom>
          <a:solidFill>
            <a:srgbClr val="85858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ru" sz="1200">
                <a:solidFill>
                  <a:schemeClr val="accent4"/>
                </a:solidFill>
                <a:latin typeface="Roboto"/>
                <a:ea typeface="Roboto"/>
                <a:cs typeface="Roboto"/>
                <a:sym typeface="Roboto"/>
              </a:rPr>
              <a:t>compress and reconstructed</a:t>
            </a:r>
            <a:endParaRPr sz="1200">
              <a:solidFill>
                <a:schemeClr val="accent4"/>
              </a:solidFill>
              <a:latin typeface="Roboto"/>
              <a:ea typeface="Roboto"/>
              <a:cs typeface="Roboto"/>
              <a:sym typeface="Roboto"/>
            </a:endParaRPr>
          </a:p>
          <a:p>
            <a:pPr marL="0" lvl="0" indent="0" algn="ctr" rtl="0">
              <a:spcBef>
                <a:spcPts val="0"/>
              </a:spcBef>
              <a:spcAft>
                <a:spcPts val="0"/>
              </a:spcAft>
              <a:buNone/>
            </a:pPr>
            <a:r>
              <a:rPr lang="ru" sz="1200">
                <a:solidFill>
                  <a:schemeClr val="accent4"/>
                </a:solidFill>
                <a:latin typeface="Roboto"/>
                <a:ea typeface="Roboto"/>
                <a:cs typeface="Roboto"/>
                <a:sym typeface="Roboto"/>
              </a:rPr>
              <a:t>image</a:t>
            </a:r>
            <a:endParaRPr sz="1200">
              <a:solidFill>
                <a:schemeClr val="accent4"/>
              </a:solidFill>
              <a:latin typeface="Roboto"/>
              <a:ea typeface="Roboto"/>
              <a:cs typeface="Roboto"/>
              <a:sym typeface="Roboto"/>
            </a:endParaRPr>
          </a:p>
        </p:txBody>
      </p:sp>
      <p:cxnSp>
        <p:nvCxnSpPr>
          <p:cNvPr id="2007" name="Google Shape;2007;p114"/>
          <p:cNvCxnSpPr>
            <a:stCxn id="1998" idx="2"/>
            <a:endCxn id="2006" idx="0"/>
          </p:cNvCxnSpPr>
          <p:nvPr/>
        </p:nvCxnSpPr>
        <p:spPr>
          <a:xfrm>
            <a:off x="6961050" y="2141438"/>
            <a:ext cx="0" cy="235500"/>
          </a:xfrm>
          <a:prstGeom prst="straightConnector1">
            <a:avLst/>
          </a:prstGeom>
          <a:noFill/>
          <a:ln w="19050" cap="flat" cmpd="sng">
            <a:solidFill>
              <a:srgbClr val="AAAAAA"/>
            </a:solidFill>
            <a:prstDash val="solid"/>
            <a:miter lim="800000"/>
            <a:headEnd type="none" w="sm" len="sm"/>
            <a:tailEnd type="stealth" w="med" len="med"/>
          </a:ln>
        </p:spPr>
      </p:cxnSp>
      <p:sp>
        <p:nvSpPr>
          <p:cNvPr id="2008" name="Google Shape;2008;p114"/>
          <p:cNvSpPr/>
          <p:nvPr/>
        </p:nvSpPr>
        <p:spPr>
          <a:xfrm>
            <a:off x="5361963" y="3393025"/>
            <a:ext cx="1239000" cy="457200"/>
          </a:xfrm>
          <a:prstGeom prst="flowChartOnlineStorage">
            <a:avLst/>
          </a:prstGeom>
          <a:solidFill>
            <a:srgbClr val="42FF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ru">
                <a:latin typeface="Roboto"/>
                <a:ea typeface="Roboto"/>
                <a:cs typeface="Roboto"/>
                <a:sym typeface="Roboto"/>
              </a:rPr>
              <a:t>show output</a:t>
            </a:r>
            <a:endParaRPr>
              <a:latin typeface="Anaheim"/>
              <a:ea typeface="Anaheim"/>
              <a:cs typeface="Anaheim"/>
              <a:sym typeface="Anaheim"/>
            </a:endParaRPr>
          </a:p>
        </p:txBody>
      </p:sp>
      <p:sp>
        <p:nvSpPr>
          <p:cNvPr id="2000" name="Google Shape;2000;p114"/>
          <p:cNvSpPr/>
          <p:nvPr/>
        </p:nvSpPr>
        <p:spPr>
          <a:xfrm>
            <a:off x="6787350" y="3184925"/>
            <a:ext cx="1239000" cy="457200"/>
          </a:xfrm>
          <a:prstGeom prst="flowChartOnlineStorage">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ru">
                <a:latin typeface="Roboto"/>
                <a:ea typeface="Roboto"/>
                <a:cs typeface="Roboto"/>
                <a:sym typeface="Roboto"/>
              </a:rPr>
              <a:t>Show output</a:t>
            </a:r>
            <a:endParaRPr>
              <a:latin typeface="Roboto"/>
              <a:ea typeface="Roboto"/>
              <a:cs typeface="Roboto"/>
              <a:sym typeface="Roboto"/>
            </a:endParaRPr>
          </a:p>
        </p:txBody>
      </p:sp>
      <p:cxnSp>
        <p:nvCxnSpPr>
          <p:cNvPr id="2009" name="Google Shape;2009;p114"/>
          <p:cNvCxnSpPr>
            <a:stCxn id="1991" idx="3"/>
            <a:endCxn id="2008" idx="1"/>
          </p:cNvCxnSpPr>
          <p:nvPr/>
        </p:nvCxnSpPr>
        <p:spPr>
          <a:xfrm rot="10800000" flipH="1">
            <a:off x="3666085" y="3621771"/>
            <a:ext cx="1695900" cy="4200"/>
          </a:xfrm>
          <a:prstGeom prst="straightConnector1">
            <a:avLst/>
          </a:prstGeom>
          <a:noFill/>
          <a:ln w="19050" cap="flat" cmpd="sng">
            <a:solidFill>
              <a:srgbClr val="AAAAAA"/>
            </a:solidFill>
            <a:prstDash val="solid"/>
            <a:miter lim="800000"/>
            <a:headEnd type="none" w="sm" len="sm"/>
            <a:tailEnd type="stealth" w="med" len="med"/>
          </a:ln>
        </p:spPr>
      </p:cxnSp>
      <p:cxnSp>
        <p:nvCxnSpPr>
          <p:cNvPr id="2010" name="Google Shape;2010;p114"/>
          <p:cNvCxnSpPr>
            <a:stCxn id="2008" idx="3"/>
            <a:endCxn id="1979" idx="1"/>
          </p:cNvCxnSpPr>
          <p:nvPr/>
        </p:nvCxnSpPr>
        <p:spPr>
          <a:xfrm>
            <a:off x="6394463" y="3621625"/>
            <a:ext cx="1041900" cy="924600"/>
          </a:xfrm>
          <a:prstGeom prst="straightConnector1">
            <a:avLst/>
          </a:prstGeom>
          <a:noFill/>
          <a:ln w="19050" cap="flat" cmpd="sng">
            <a:solidFill>
              <a:srgbClr val="AAAAAA"/>
            </a:solidFill>
            <a:prstDash val="solid"/>
            <a:miter lim="800000"/>
            <a:headEnd type="none" w="sm" len="sm"/>
            <a:tailEnd type="stealth" w="med" len="med"/>
          </a:ln>
        </p:spPr>
      </p:cxnSp>
      <p:sp>
        <p:nvSpPr>
          <p:cNvPr id="2005" name="Google Shape;2005;p114"/>
          <p:cNvSpPr/>
          <p:nvPr/>
        </p:nvSpPr>
        <p:spPr>
          <a:xfrm>
            <a:off x="3286675" y="501125"/>
            <a:ext cx="1358400" cy="457200"/>
          </a:xfrm>
          <a:prstGeom prst="rect">
            <a:avLst/>
          </a:prstGeom>
          <a:solidFill>
            <a:srgbClr val="858585"/>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Font typeface="Arial"/>
              <a:buNone/>
            </a:pPr>
            <a:r>
              <a:rPr lang="ru" sz="1200">
                <a:solidFill>
                  <a:schemeClr val="accent4"/>
                </a:solidFill>
                <a:latin typeface="Roboto Medium"/>
                <a:ea typeface="Roboto Medium"/>
                <a:cs typeface="Roboto Medium"/>
                <a:sym typeface="Roboto Medium"/>
              </a:rPr>
              <a:t>Metric calculation </a:t>
            </a:r>
            <a:endParaRPr sz="1200">
              <a:solidFill>
                <a:schemeClr val="accent6"/>
              </a:solidFill>
              <a:latin typeface="Roboto"/>
              <a:ea typeface="Roboto"/>
              <a:cs typeface="Roboto"/>
              <a:sym typeface="Roboto"/>
            </a:endParaRPr>
          </a:p>
        </p:txBody>
      </p:sp>
      <p:cxnSp>
        <p:nvCxnSpPr>
          <p:cNvPr id="2011" name="Google Shape;2011;p114"/>
          <p:cNvCxnSpPr>
            <a:stCxn id="2005" idx="3"/>
            <a:endCxn id="1995" idx="1"/>
          </p:cNvCxnSpPr>
          <p:nvPr/>
        </p:nvCxnSpPr>
        <p:spPr>
          <a:xfrm>
            <a:off x="4645075" y="729725"/>
            <a:ext cx="294600" cy="0"/>
          </a:xfrm>
          <a:prstGeom prst="straightConnector1">
            <a:avLst/>
          </a:prstGeom>
          <a:noFill/>
          <a:ln w="9525" cap="flat" cmpd="sng">
            <a:solidFill>
              <a:schemeClr val="dk2"/>
            </a:solidFill>
            <a:prstDash val="solid"/>
            <a:round/>
            <a:headEnd type="none" w="med" len="med"/>
            <a:tailEnd type="triangle" w="med" len="med"/>
          </a:ln>
        </p:spPr>
      </p:cxnSp>
      <p:cxnSp>
        <p:nvCxnSpPr>
          <p:cNvPr id="2012" name="Google Shape;2012;p114"/>
          <p:cNvCxnSpPr>
            <a:stCxn id="2006" idx="2"/>
            <a:endCxn id="2000" idx="0"/>
          </p:cNvCxnSpPr>
          <p:nvPr/>
        </p:nvCxnSpPr>
        <p:spPr>
          <a:xfrm>
            <a:off x="6961050" y="2834163"/>
            <a:ext cx="445800" cy="350700"/>
          </a:xfrm>
          <a:prstGeom prst="straightConnector1">
            <a:avLst/>
          </a:prstGeom>
          <a:noFill/>
          <a:ln w="19050" cap="flat" cmpd="sng">
            <a:solidFill>
              <a:srgbClr val="AAAAAA"/>
            </a:solidFill>
            <a:prstDash val="solid"/>
            <a:miter lim="800000"/>
            <a:headEnd type="none" w="sm" len="sm"/>
            <a:tailEnd type="stealth" w="med" len="med"/>
          </a:ln>
        </p:spPr>
      </p:cxnSp>
      <p:cxnSp>
        <p:nvCxnSpPr>
          <p:cNvPr id="2013" name="Google Shape;2013;p114"/>
          <p:cNvCxnSpPr>
            <a:stCxn id="1996" idx="2"/>
            <a:endCxn id="1979" idx="3"/>
          </p:cNvCxnSpPr>
          <p:nvPr/>
        </p:nvCxnSpPr>
        <p:spPr>
          <a:xfrm>
            <a:off x="8010475" y="878250"/>
            <a:ext cx="664800" cy="3668100"/>
          </a:xfrm>
          <a:prstGeom prst="straightConnector1">
            <a:avLst/>
          </a:prstGeom>
          <a:noFill/>
          <a:ln w="19050" cap="flat" cmpd="sng">
            <a:solidFill>
              <a:srgbClr val="AAAAAA"/>
            </a:solidFill>
            <a:prstDash val="solid"/>
            <a:miter lim="800000"/>
            <a:headEnd type="none" w="sm" len="sm"/>
            <a:tailEnd type="stealth" w="med" len="med"/>
          </a:ln>
        </p:spPr>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amera Types Thesis by Slidesgo">
  <a:themeElements>
    <a:clrScheme name="Simple Light">
      <a:dk1>
        <a:srgbClr val="191919"/>
      </a:dk1>
      <a:lt1>
        <a:srgbClr val="666666"/>
      </a:lt1>
      <a:dk2>
        <a:srgbClr val="A7A6A6"/>
      </a:dk2>
      <a:lt2>
        <a:srgbClr val="C7C4C4"/>
      </a:lt2>
      <a:accent1>
        <a:srgbClr val="DADADA"/>
      </a:accent1>
      <a:accent2>
        <a:srgbClr val="E9E9E9"/>
      </a:accent2>
      <a:accent3>
        <a:srgbClr val="F3F3F3"/>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amera Types Thesis by Slidesgo">
  <a:themeElements>
    <a:clrScheme name="Simple Light">
      <a:dk1>
        <a:srgbClr val="191919"/>
      </a:dk1>
      <a:lt1>
        <a:srgbClr val="666666"/>
      </a:lt1>
      <a:dk2>
        <a:srgbClr val="A7A6A6"/>
      </a:dk2>
      <a:lt2>
        <a:srgbClr val="C7C4C4"/>
      </a:lt2>
      <a:accent1>
        <a:srgbClr val="DADADA"/>
      </a:accent1>
      <a:accent2>
        <a:srgbClr val="E9E9E9"/>
      </a:accent2>
      <a:accent3>
        <a:srgbClr val="F3F3F3"/>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amera Types Thesis by Slidesgo">
  <a:themeElements>
    <a:clrScheme name="Simple Light">
      <a:dk1>
        <a:srgbClr val="191919"/>
      </a:dk1>
      <a:lt1>
        <a:srgbClr val="666666"/>
      </a:lt1>
      <a:dk2>
        <a:srgbClr val="A7A6A6"/>
      </a:dk2>
      <a:lt2>
        <a:srgbClr val="C7C4C4"/>
      </a:lt2>
      <a:accent1>
        <a:srgbClr val="DADADA"/>
      </a:accent1>
      <a:accent2>
        <a:srgbClr val="E9E9E9"/>
      </a:accent2>
      <a:accent3>
        <a:srgbClr val="F3F3F3"/>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amera Types Thesis by Slidesgo">
  <a:themeElements>
    <a:clrScheme name="Simple Light">
      <a:dk1>
        <a:srgbClr val="191919"/>
      </a:dk1>
      <a:lt1>
        <a:srgbClr val="666666"/>
      </a:lt1>
      <a:dk2>
        <a:srgbClr val="A7A6A6"/>
      </a:dk2>
      <a:lt2>
        <a:srgbClr val="C7C4C4"/>
      </a:lt2>
      <a:accent1>
        <a:srgbClr val="DADADA"/>
      </a:accent1>
      <a:accent2>
        <a:srgbClr val="E9E9E9"/>
      </a:accent2>
      <a:accent3>
        <a:srgbClr val="F3F3F3"/>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1096</Words>
  <Application>Microsoft Office PowerPoint</Application>
  <PresentationFormat>On-screen Show (16:9)</PresentationFormat>
  <Paragraphs>233</Paragraphs>
  <Slides>28</Slides>
  <Notes>28</Notes>
  <HiddenSlides>0</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28</vt:i4>
      </vt:variant>
    </vt:vector>
  </HeadingPairs>
  <TitlesOfParts>
    <vt:vector size="45" baseType="lpstr">
      <vt:lpstr>Times New Roman</vt:lpstr>
      <vt:lpstr>Montserrat Black</vt:lpstr>
      <vt:lpstr>Montserrat ExtraBold</vt:lpstr>
      <vt:lpstr>Roboto</vt:lpstr>
      <vt:lpstr>Roboto Condensed Light</vt:lpstr>
      <vt:lpstr>Calibri</vt:lpstr>
      <vt:lpstr>Bebas Neue</vt:lpstr>
      <vt:lpstr>Anaheim</vt:lpstr>
      <vt:lpstr>Roboto Medium</vt:lpstr>
      <vt:lpstr>Anton</vt:lpstr>
      <vt:lpstr>Fira Sans Extra Condensed Medium</vt:lpstr>
      <vt:lpstr>Arial</vt:lpstr>
      <vt:lpstr>Simple Light</vt:lpstr>
      <vt:lpstr>Camera Types Thesis by Slidesgo</vt:lpstr>
      <vt:lpstr>Camera Types Thesis by Slidesgo</vt:lpstr>
      <vt:lpstr>Camera Types Thesis by Slidesgo</vt:lpstr>
      <vt:lpstr>Camera Types Thesis by Slidesgo</vt:lpstr>
      <vt:lpstr>Application of Singular Value Decomposition in Image Processing</vt:lpstr>
      <vt:lpstr>Problem Statement</vt:lpstr>
      <vt:lpstr>Problem Statement</vt:lpstr>
      <vt:lpstr>Problem statement</vt:lpstr>
      <vt:lpstr>Introduction</vt:lpstr>
      <vt:lpstr>Introduction   </vt:lpstr>
      <vt:lpstr>Introduction </vt:lpstr>
      <vt:lpstr>Methodology</vt:lpstr>
      <vt:lpstr>Methodology</vt:lpstr>
      <vt:lpstr>Methodology</vt:lpstr>
      <vt:lpstr>Methodology</vt:lpstr>
      <vt:lpstr>Methodology</vt:lpstr>
      <vt:lpstr>Methodology</vt:lpstr>
      <vt:lpstr>Results</vt:lpstr>
      <vt:lpstr>Image denoising using SVD</vt:lpstr>
      <vt:lpstr>Image denoising using SVD</vt:lpstr>
      <vt:lpstr>Image denoising using SVD</vt:lpstr>
      <vt:lpstr>Image compression using SVD</vt:lpstr>
      <vt:lpstr>Image compression using SVD</vt:lpstr>
      <vt:lpstr>Image compression using SVD</vt:lpstr>
      <vt:lpstr>Results</vt:lpstr>
      <vt:lpstr>continue…</vt:lpstr>
      <vt:lpstr>Conclusion</vt:lpstr>
      <vt:lpstr>Conclusion</vt:lpstr>
      <vt:lpstr>Conclusion</vt:lpstr>
      <vt:lpstr>Future Work</vt:lpstr>
      <vt:lpstr>Addisu Zena</vt:lpstr>
      <vt:lpstr>Thank you for your attention and questions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of Singular Value Decomposition in Image Processing</dc:title>
  <cp:lastModifiedBy>pattapon tanan</cp:lastModifiedBy>
  <cp:revision>2</cp:revision>
  <dcterms:modified xsi:type="dcterms:W3CDTF">2023-12-18T21:06:22Z</dcterms:modified>
</cp:coreProperties>
</file>